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0" r:id="rId4"/>
  </p:sldMasterIdLst>
  <p:notesMasterIdLst>
    <p:notesMasterId r:id="rId23"/>
  </p:notesMasterIdLst>
  <p:sldIdLst>
    <p:sldId id="256" r:id="rId5"/>
    <p:sldId id="258" r:id="rId6"/>
    <p:sldId id="281" r:id="rId7"/>
    <p:sldId id="259" r:id="rId8"/>
    <p:sldId id="262" r:id="rId9"/>
    <p:sldId id="278" r:id="rId10"/>
    <p:sldId id="266" r:id="rId11"/>
    <p:sldId id="267" r:id="rId12"/>
    <p:sldId id="287" r:id="rId13"/>
    <p:sldId id="268" r:id="rId14"/>
    <p:sldId id="280" r:id="rId15"/>
    <p:sldId id="283" r:id="rId16"/>
    <p:sldId id="285" r:id="rId17"/>
    <p:sldId id="273" r:id="rId18"/>
    <p:sldId id="276" r:id="rId19"/>
    <p:sldId id="289" r:id="rId20"/>
    <p:sldId id="286" r:id="rId21"/>
    <p:sldId id="288" r:id="rId22"/>
  </p:sldIdLst>
  <p:sldSz cx="9144000" cy="5143500" type="screen16x9"/>
  <p:notesSz cx="6858000" cy="9144000"/>
  <p:embeddedFontLst>
    <p:embeddedFont>
      <p:font typeface="Calibri" panose="020F0502020204030204" pitchFamily="34" charset="0"/>
      <p:regular r:id="rId24"/>
      <p:bold r:id="rId25"/>
      <p:italic r:id="rId26"/>
      <p:boldItalic r:id="rId27"/>
    </p:embeddedFont>
    <p:embeddedFont>
      <p:font typeface="Montserrat" panose="00000500000000000000" pitchFamily="2" charset="0"/>
      <p:regular r:id="rId28"/>
      <p:bold r:id="rId29"/>
      <p:italic r:id="rId30"/>
      <p:boldItalic r:id="rId31"/>
    </p:embeddedFont>
    <p:embeddedFont>
      <p:font typeface="Montserrat Medium" panose="00000600000000000000" pitchFamily="2" charset="0"/>
      <p:regular r:id="rId32"/>
      <p:bold r:id="rId33"/>
      <p:italic r:id="rId34"/>
      <p:boldItalic r:id="rId35"/>
    </p:embeddedFont>
    <p:embeddedFont>
      <p:font typeface="Open Sans" panose="020B0606030504020204" pitchFamily="34" charset="0"/>
      <p:regular r:id="rId36"/>
      <p:bold r:id="rId37"/>
      <p:italic r:id="rId38"/>
      <p:boldItalic r:id="rId39"/>
    </p:embeddedFont>
    <p:embeddedFont>
      <p:font typeface="Open Sans Light" panose="020B0306030504020204" pitchFamily="34" charset="0"/>
      <p:regular r:id="rId40"/>
      <p:bold r:id="rId41"/>
      <p:italic r:id="rId42"/>
      <p:boldItalic r:id="rId4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4B01AFD-8498-4E22-872F-E94C2493FA5C}" v="15" vWet="17" dt="2023-12-11T18:52:19.156"/>
    <p1510:client id="{280749A4-BB60-469E-AAD8-BDF34F807518}" v="19" vWet="21" dt="2023-12-11T18:46:18.258"/>
    <p1510:client id="{3FB80536-13C7-4B7D-BE69-ED64B64E5FB6}" v="1570" dt="2023-12-11T20:14:24.646"/>
    <p1510:client id="{4FE5E7A3-901A-4D60-A8D5-13E47C39A6C7}" v="77" dt="2023-12-11T00:02:07.611"/>
    <p1510:client id="{76318D7F-DCBC-4CFF-9BC1-6294642AE031}" v="1017" dt="2023-12-11T01:15:24.565"/>
    <p1510:client id="{7C7655BD-C612-4DA4-99F8-51F410F80A40}" v="541" dt="2023-12-11T19:44:35.577"/>
    <p1510:client id="{9A67F031-F506-4121-BA7C-C1A9E4452D38}" v="692" dt="2023-12-11T01:17:22.472"/>
    <p1510:client id="{B09E96DE-65C7-4582-B49D-377CD342CC0E}" v="444" vWet="446" dt="2023-12-11T18:50:35.920"/>
  </p1510:revLst>
</p1510:revInfo>
</file>

<file path=ppt/tableStyles.xml><?xml version="1.0" encoding="utf-8"?>
<a:tblStyleLst xmlns:a="http://schemas.openxmlformats.org/drawingml/2006/main" def="{4705A09E-8EDE-43A4-8B44-3AA23DED9118}">
  <a:tblStyle styleId="{4705A09E-8EDE-43A4-8B44-3AA23DED911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42" d="100"/>
          <a:sy n="142" d="100"/>
        </p:scale>
        <p:origin x="714" y="12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3.fntdata"/><Relationship Id="rId39" Type="http://schemas.openxmlformats.org/officeDocument/2006/relationships/font" Target="fonts/font16.fntdata"/><Relationship Id="rId21" Type="http://schemas.openxmlformats.org/officeDocument/2006/relationships/slide" Target="slides/slide17.xml"/><Relationship Id="rId34" Type="http://schemas.openxmlformats.org/officeDocument/2006/relationships/font" Target="fonts/font11.fntdata"/><Relationship Id="rId42" Type="http://schemas.openxmlformats.org/officeDocument/2006/relationships/font" Target="fonts/font19.fntdata"/><Relationship Id="rId47"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font" Target="fonts/font6.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font" Target="fonts/font14.fntdata"/><Relationship Id="rId40" Type="http://schemas.openxmlformats.org/officeDocument/2006/relationships/font" Target="fonts/font17.fntdata"/><Relationship Id="rId45"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openxmlformats.org/officeDocument/2006/relationships/font" Target="fonts/font13.fnt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8.fntdata"/><Relationship Id="rId44"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font" Target="fonts/font12.fntdata"/><Relationship Id="rId43" Type="http://schemas.openxmlformats.org/officeDocument/2006/relationships/font" Target="fonts/font20.fntdata"/><Relationship Id="rId48" Type="http://schemas.microsoft.com/office/2015/10/relationships/revisionInfo" Target="revisionInfo.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2.fntdata"/><Relationship Id="rId33" Type="http://schemas.openxmlformats.org/officeDocument/2006/relationships/font" Target="fonts/font10.fntdata"/><Relationship Id="rId38" Type="http://schemas.openxmlformats.org/officeDocument/2006/relationships/font" Target="fonts/font15.fntdata"/><Relationship Id="rId46"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font" Target="fonts/font1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c6c548e9c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c6c548e9c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
        <p:cNvGrpSpPr/>
        <p:nvPr/>
      </p:nvGrpSpPr>
      <p:grpSpPr>
        <a:xfrm>
          <a:off x="0" y="0"/>
          <a:ext cx="0" cy="0"/>
          <a:chOff x="0" y="0"/>
          <a:chExt cx="0" cy="0"/>
        </a:xfrm>
      </p:grpSpPr>
      <p:sp>
        <p:nvSpPr>
          <p:cNvPr id="500" name="Google Shape;500;gc4545bfc50_0_2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1" name="Google Shape;501;gc4545bfc50_0_2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0"/>
        <p:cNvGrpSpPr/>
        <p:nvPr/>
      </p:nvGrpSpPr>
      <p:grpSpPr>
        <a:xfrm>
          <a:off x="0" y="0"/>
          <a:ext cx="0" cy="0"/>
          <a:chOff x="0" y="0"/>
          <a:chExt cx="0" cy="0"/>
        </a:xfrm>
      </p:grpSpPr>
      <p:sp>
        <p:nvSpPr>
          <p:cNvPr id="1001" name="Google Shape;1001;gc4545bfc50_0_8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2" name="Google Shape;1002;gc4545bfc50_0_8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3"/>
        <p:cNvGrpSpPr/>
        <p:nvPr/>
      </p:nvGrpSpPr>
      <p:grpSpPr>
        <a:xfrm>
          <a:off x="0" y="0"/>
          <a:ext cx="0" cy="0"/>
          <a:chOff x="0" y="0"/>
          <a:chExt cx="0" cy="0"/>
        </a:xfrm>
      </p:grpSpPr>
      <p:sp>
        <p:nvSpPr>
          <p:cNvPr id="634" name="Google Shape;634;gc4545bfc50_0_3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5" name="Google Shape;635;gc4545bfc50_0_3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2"/>
        <p:cNvGrpSpPr/>
        <p:nvPr/>
      </p:nvGrpSpPr>
      <p:grpSpPr>
        <a:xfrm>
          <a:off x="0" y="0"/>
          <a:ext cx="0" cy="0"/>
          <a:chOff x="0" y="0"/>
          <a:chExt cx="0" cy="0"/>
        </a:xfrm>
      </p:grpSpPr>
      <p:sp>
        <p:nvSpPr>
          <p:cNvPr id="713" name="Google Shape;713;gc4545bfc50_0_4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4" name="Google Shape;714;gc4545bfc50_0_4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c32764963a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c32764963a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357554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c32764963a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c32764963a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6"/>
        <p:cNvGrpSpPr/>
        <p:nvPr/>
      </p:nvGrpSpPr>
      <p:grpSpPr>
        <a:xfrm>
          <a:off x="0" y="0"/>
          <a:ext cx="0" cy="0"/>
          <a:chOff x="0" y="0"/>
          <a:chExt cx="0" cy="0"/>
        </a:xfrm>
      </p:grpSpPr>
      <p:sp>
        <p:nvSpPr>
          <p:cNvPr id="1067" name="Google Shape;1067;gc4545bfc50_0_10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8" name="Google Shape;1068;gc4545bfc50_0_10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c32764963a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c32764963a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c32764963a_0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c32764963a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6"/>
        <p:cNvGrpSpPr/>
        <p:nvPr/>
      </p:nvGrpSpPr>
      <p:grpSpPr>
        <a:xfrm>
          <a:off x="0" y="0"/>
          <a:ext cx="0" cy="0"/>
          <a:chOff x="0" y="0"/>
          <a:chExt cx="0" cy="0"/>
        </a:xfrm>
      </p:grpSpPr>
      <p:sp>
        <p:nvSpPr>
          <p:cNvPr id="847" name="Google Shape;847;gc4545bfc50_0_6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8" name="Google Shape;848;gc4545bfc50_0_6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gc4545bfc50_0_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2" name="Google Shape;422;gc4545bfc50_0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p:cNvGrpSpPr/>
        <p:nvPr/>
      </p:nvGrpSpPr>
      <p:grpSpPr>
        <a:xfrm>
          <a:off x="0" y="0"/>
          <a:ext cx="0" cy="0"/>
          <a:chOff x="0" y="0"/>
          <a:chExt cx="0" cy="0"/>
        </a:xfrm>
      </p:grpSpPr>
      <p:sp>
        <p:nvSpPr>
          <p:cNvPr id="460" name="Google Shape;460;gc4545bfc50_0_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1" name="Google Shape;461;gc4545bfc50_0_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
        <p:cNvGrpSpPr/>
        <p:nvPr/>
      </p:nvGrpSpPr>
      <p:grpSpPr>
        <a:xfrm>
          <a:off x="0" y="0"/>
          <a:ext cx="0" cy="0"/>
          <a:chOff x="0" y="0"/>
          <a:chExt cx="0" cy="0"/>
        </a:xfrm>
      </p:grpSpPr>
      <p:sp>
        <p:nvSpPr>
          <p:cNvPr id="500" name="Google Shape;500;gc4545bfc50_0_2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1" name="Google Shape;501;gc4545bfc50_0_2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042294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accent1"/>
        </a:solidFill>
        <a:effectLst/>
      </p:bgPr>
    </p:bg>
    <p:spTree>
      <p:nvGrpSpPr>
        <p:cNvPr id="1" name="Shape 9"/>
        <p:cNvGrpSpPr/>
        <p:nvPr/>
      </p:nvGrpSpPr>
      <p:grpSpPr>
        <a:xfrm>
          <a:off x="0" y="0"/>
          <a:ext cx="0" cy="0"/>
          <a:chOff x="0" y="0"/>
          <a:chExt cx="0" cy="0"/>
        </a:xfrm>
      </p:grpSpPr>
      <p:sp>
        <p:nvSpPr>
          <p:cNvPr id="10" name="Google Shape;10;p2"/>
          <p:cNvSpPr/>
          <p:nvPr/>
        </p:nvSpPr>
        <p:spPr>
          <a:xfrm>
            <a:off x="992938" y="384750"/>
            <a:ext cx="4836900" cy="4374000"/>
          </a:xfrm>
          <a:prstGeom prst="rect">
            <a:avLst/>
          </a:prstGeom>
          <a:solidFill>
            <a:schemeClr val="l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5896563" y="377900"/>
            <a:ext cx="2254500" cy="3446100"/>
          </a:xfrm>
          <a:prstGeom prst="rect">
            <a:avLst/>
          </a:prstGeom>
          <a:solidFill>
            <a:schemeClr val="l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5896563" y="3887600"/>
            <a:ext cx="2254500" cy="871200"/>
          </a:xfrm>
          <a:prstGeom prst="rect">
            <a:avLst/>
          </a:prstGeom>
          <a:solidFill>
            <a:schemeClr val="l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txBox="1">
            <a:spLocks noGrp="1"/>
          </p:cNvSpPr>
          <p:nvPr>
            <p:ph type="ctrTitle"/>
          </p:nvPr>
        </p:nvSpPr>
        <p:spPr>
          <a:xfrm>
            <a:off x="1508013" y="1083675"/>
            <a:ext cx="4430400" cy="2522100"/>
          </a:xfrm>
          <a:prstGeom prst="rect">
            <a:avLst/>
          </a:prstGeom>
        </p:spPr>
        <p:txBody>
          <a:bodyPr spcFirstLastPara="1" wrap="square" lIns="91425" tIns="91425" rIns="91425" bIns="91425" anchor="b" anchorCtr="0">
            <a:noAutofit/>
          </a:bodyPr>
          <a:lstStyle>
            <a:lvl1pPr lvl="0">
              <a:spcBef>
                <a:spcPts val="0"/>
              </a:spcBef>
              <a:spcAft>
                <a:spcPts val="0"/>
              </a:spcAft>
              <a:buSzPts val="5200"/>
              <a:buNone/>
              <a:defRPr sz="5200" b="1">
                <a:solidFill>
                  <a:schemeClr val="accent1"/>
                </a:solidFill>
                <a:latin typeface="Montserrat"/>
                <a:ea typeface="Montserrat"/>
                <a:cs typeface="Montserrat"/>
                <a:sym typeface="Montserrat"/>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4" name="Google Shape;14;p2"/>
          <p:cNvSpPr txBox="1">
            <a:spLocks noGrp="1"/>
          </p:cNvSpPr>
          <p:nvPr>
            <p:ph type="subTitle" idx="1"/>
          </p:nvPr>
        </p:nvSpPr>
        <p:spPr>
          <a:xfrm>
            <a:off x="1508138" y="3642825"/>
            <a:ext cx="4430400" cy="4170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1400"/>
              <a:buNone/>
              <a:defRPr>
                <a:solidFill>
                  <a:schemeClr val="dk2"/>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5" name="Google Shape;15;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able of contents">
  <p:cSld name="CUSTOM">
    <p:bg>
      <p:bgPr>
        <a:solidFill>
          <a:schemeClr val="lt2"/>
        </a:solidFill>
        <a:effectLst/>
      </p:bgPr>
    </p:bg>
    <p:spTree>
      <p:nvGrpSpPr>
        <p:cNvPr id="1" name="Shape 56"/>
        <p:cNvGrpSpPr/>
        <p:nvPr/>
      </p:nvGrpSpPr>
      <p:grpSpPr>
        <a:xfrm>
          <a:off x="0" y="0"/>
          <a:ext cx="0" cy="0"/>
          <a:chOff x="0" y="0"/>
          <a:chExt cx="0" cy="0"/>
        </a:xfrm>
      </p:grpSpPr>
      <p:sp>
        <p:nvSpPr>
          <p:cNvPr id="57" name="Google Shape;57;p13"/>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Font typeface="Montserrat"/>
              <a:buNone/>
              <a:defRPr b="1">
                <a:solidFill>
                  <a:schemeClr val="lt1"/>
                </a:solidFill>
                <a:latin typeface="Montserrat"/>
                <a:ea typeface="Montserrat"/>
                <a:cs typeface="Montserrat"/>
                <a:sym typeface="Montserrat"/>
              </a:defRPr>
            </a:lvl1pPr>
            <a:lvl2pPr lvl="1">
              <a:spcBef>
                <a:spcPts val="0"/>
              </a:spcBef>
              <a:spcAft>
                <a:spcPts val="0"/>
              </a:spcAft>
              <a:buSzPts val="2800"/>
              <a:buFont typeface="Montserrat"/>
              <a:buNone/>
              <a:defRPr b="1">
                <a:latin typeface="Montserrat"/>
                <a:ea typeface="Montserrat"/>
                <a:cs typeface="Montserrat"/>
                <a:sym typeface="Montserrat"/>
              </a:defRPr>
            </a:lvl2pPr>
            <a:lvl3pPr lvl="2">
              <a:spcBef>
                <a:spcPts val="0"/>
              </a:spcBef>
              <a:spcAft>
                <a:spcPts val="0"/>
              </a:spcAft>
              <a:buSzPts val="2800"/>
              <a:buFont typeface="Montserrat"/>
              <a:buNone/>
              <a:defRPr b="1">
                <a:latin typeface="Montserrat"/>
                <a:ea typeface="Montserrat"/>
                <a:cs typeface="Montserrat"/>
                <a:sym typeface="Montserrat"/>
              </a:defRPr>
            </a:lvl3pPr>
            <a:lvl4pPr lvl="3">
              <a:spcBef>
                <a:spcPts val="0"/>
              </a:spcBef>
              <a:spcAft>
                <a:spcPts val="0"/>
              </a:spcAft>
              <a:buSzPts val="2800"/>
              <a:buFont typeface="Montserrat"/>
              <a:buNone/>
              <a:defRPr b="1">
                <a:latin typeface="Montserrat"/>
                <a:ea typeface="Montserrat"/>
                <a:cs typeface="Montserrat"/>
                <a:sym typeface="Montserrat"/>
              </a:defRPr>
            </a:lvl4pPr>
            <a:lvl5pPr lvl="4">
              <a:spcBef>
                <a:spcPts val="0"/>
              </a:spcBef>
              <a:spcAft>
                <a:spcPts val="0"/>
              </a:spcAft>
              <a:buSzPts val="2800"/>
              <a:buFont typeface="Montserrat"/>
              <a:buNone/>
              <a:defRPr b="1">
                <a:latin typeface="Montserrat"/>
                <a:ea typeface="Montserrat"/>
                <a:cs typeface="Montserrat"/>
                <a:sym typeface="Montserrat"/>
              </a:defRPr>
            </a:lvl5pPr>
            <a:lvl6pPr lvl="5">
              <a:spcBef>
                <a:spcPts val="0"/>
              </a:spcBef>
              <a:spcAft>
                <a:spcPts val="0"/>
              </a:spcAft>
              <a:buSzPts val="2800"/>
              <a:buFont typeface="Montserrat"/>
              <a:buNone/>
              <a:defRPr b="1">
                <a:latin typeface="Montserrat"/>
                <a:ea typeface="Montserrat"/>
                <a:cs typeface="Montserrat"/>
                <a:sym typeface="Montserrat"/>
              </a:defRPr>
            </a:lvl6pPr>
            <a:lvl7pPr lvl="6">
              <a:spcBef>
                <a:spcPts val="0"/>
              </a:spcBef>
              <a:spcAft>
                <a:spcPts val="0"/>
              </a:spcAft>
              <a:buSzPts val="2800"/>
              <a:buFont typeface="Montserrat"/>
              <a:buNone/>
              <a:defRPr b="1">
                <a:latin typeface="Montserrat"/>
                <a:ea typeface="Montserrat"/>
                <a:cs typeface="Montserrat"/>
                <a:sym typeface="Montserrat"/>
              </a:defRPr>
            </a:lvl7pPr>
            <a:lvl8pPr lvl="7">
              <a:spcBef>
                <a:spcPts val="0"/>
              </a:spcBef>
              <a:spcAft>
                <a:spcPts val="0"/>
              </a:spcAft>
              <a:buSzPts val="2800"/>
              <a:buFont typeface="Montserrat"/>
              <a:buNone/>
              <a:defRPr b="1">
                <a:latin typeface="Montserrat"/>
                <a:ea typeface="Montserrat"/>
                <a:cs typeface="Montserrat"/>
                <a:sym typeface="Montserrat"/>
              </a:defRPr>
            </a:lvl8pPr>
            <a:lvl9pPr lvl="8">
              <a:spcBef>
                <a:spcPts val="0"/>
              </a:spcBef>
              <a:spcAft>
                <a:spcPts val="0"/>
              </a:spcAft>
              <a:buSzPts val="2800"/>
              <a:buFont typeface="Montserrat"/>
              <a:buNone/>
              <a:defRPr b="1">
                <a:latin typeface="Montserrat"/>
                <a:ea typeface="Montserrat"/>
                <a:cs typeface="Montserrat"/>
                <a:sym typeface="Montserrat"/>
              </a:defRPr>
            </a:lvl9pPr>
          </a:lstStyle>
          <a:p>
            <a:endParaRPr/>
          </a:p>
        </p:txBody>
      </p:sp>
      <p:sp>
        <p:nvSpPr>
          <p:cNvPr id="58" name="Google Shape;58;p13"/>
          <p:cNvSpPr txBox="1">
            <a:spLocks noGrp="1"/>
          </p:cNvSpPr>
          <p:nvPr>
            <p:ph type="title" idx="2" hasCustomPrompt="1"/>
          </p:nvPr>
        </p:nvSpPr>
        <p:spPr>
          <a:xfrm>
            <a:off x="713225" y="1455663"/>
            <a:ext cx="781800" cy="4350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Font typeface="Montserrat"/>
              <a:buNone/>
              <a:defRPr sz="1800" b="1">
                <a:latin typeface="Montserrat"/>
                <a:ea typeface="Montserrat"/>
                <a:cs typeface="Montserrat"/>
                <a:sym typeface="Montserrat"/>
              </a:defRPr>
            </a:lvl1pPr>
            <a:lvl2pPr lvl="1" algn="ctr" rtl="0">
              <a:spcBef>
                <a:spcPts val="0"/>
              </a:spcBef>
              <a:spcAft>
                <a:spcPts val="0"/>
              </a:spcAft>
              <a:buSzPts val="1800"/>
              <a:buFont typeface="Montserrat"/>
              <a:buNone/>
              <a:defRPr sz="1800" b="1">
                <a:latin typeface="Montserrat"/>
                <a:ea typeface="Montserrat"/>
                <a:cs typeface="Montserrat"/>
                <a:sym typeface="Montserrat"/>
              </a:defRPr>
            </a:lvl2pPr>
            <a:lvl3pPr lvl="2" algn="ctr" rtl="0">
              <a:spcBef>
                <a:spcPts val="0"/>
              </a:spcBef>
              <a:spcAft>
                <a:spcPts val="0"/>
              </a:spcAft>
              <a:buSzPts val="1800"/>
              <a:buFont typeface="Montserrat"/>
              <a:buNone/>
              <a:defRPr sz="1800" b="1">
                <a:latin typeface="Montserrat"/>
                <a:ea typeface="Montserrat"/>
                <a:cs typeface="Montserrat"/>
                <a:sym typeface="Montserrat"/>
              </a:defRPr>
            </a:lvl3pPr>
            <a:lvl4pPr lvl="3" algn="ctr" rtl="0">
              <a:spcBef>
                <a:spcPts val="0"/>
              </a:spcBef>
              <a:spcAft>
                <a:spcPts val="0"/>
              </a:spcAft>
              <a:buSzPts val="1800"/>
              <a:buFont typeface="Montserrat"/>
              <a:buNone/>
              <a:defRPr sz="1800" b="1">
                <a:latin typeface="Montserrat"/>
                <a:ea typeface="Montserrat"/>
                <a:cs typeface="Montserrat"/>
                <a:sym typeface="Montserrat"/>
              </a:defRPr>
            </a:lvl4pPr>
            <a:lvl5pPr lvl="4" algn="ctr" rtl="0">
              <a:spcBef>
                <a:spcPts val="0"/>
              </a:spcBef>
              <a:spcAft>
                <a:spcPts val="0"/>
              </a:spcAft>
              <a:buSzPts val="1800"/>
              <a:buFont typeface="Montserrat"/>
              <a:buNone/>
              <a:defRPr sz="1800" b="1">
                <a:latin typeface="Montserrat"/>
                <a:ea typeface="Montserrat"/>
                <a:cs typeface="Montserrat"/>
                <a:sym typeface="Montserrat"/>
              </a:defRPr>
            </a:lvl5pPr>
            <a:lvl6pPr lvl="5" algn="ctr" rtl="0">
              <a:spcBef>
                <a:spcPts val="0"/>
              </a:spcBef>
              <a:spcAft>
                <a:spcPts val="0"/>
              </a:spcAft>
              <a:buSzPts val="1800"/>
              <a:buFont typeface="Montserrat"/>
              <a:buNone/>
              <a:defRPr sz="1800" b="1">
                <a:latin typeface="Montserrat"/>
                <a:ea typeface="Montserrat"/>
                <a:cs typeface="Montserrat"/>
                <a:sym typeface="Montserrat"/>
              </a:defRPr>
            </a:lvl6pPr>
            <a:lvl7pPr lvl="6" algn="ctr" rtl="0">
              <a:spcBef>
                <a:spcPts val="0"/>
              </a:spcBef>
              <a:spcAft>
                <a:spcPts val="0"/>
              </a:spcAft>
              <a:buSzPts val="1800"/>
              <a:buFont typeface="Montserrat"/>
              <a:buNone/>
              <a:defRPr sz="1800" b="1">
                <a:latin typeface="Montserrat"/>
                <a:ea typeface="Montserrat"/>
                <a:cs typeface="Montserrat"/>
                <a:sym typeface="Montserrat"/>
              </a:defRPr>
            </a:lvl7pPr>
            <a:lvl8pPr lvl="7" algn="ctr" rtl="0">
              <a:spcBef>
                <a:spcPts val="0"/>
              </a:spcBef>
              <a:spcAft>
                <a:spcPts val="0"/>
              </a:spcAft>
              <a:buSzPts val="1800"/>
              <a:buFont typeface="Montserrat"/>
              <a:buNone/>
              <a:defRPr sz="1800" b="1">
                <a:latin typeface="Montserrat"/>
                <a:ea typeface="Montserrat"/>
                <a:cs typeface="Montserrat"/>
                <a:sym typeface="Montserrat"/>
              </a:defRPr>
            </a:lvl8pPr>
            <a:lvl9pPr lvl="8" algn="ctr" rtl="0">
              <a:spcBef>
                <a:spcPts val="0"/>
              </a:spcBef>
              <a:spcAft>
                <a:spcPts val="0"/>
              </a:spcAft>
              <a:buSzPts val="1800"/>
              <a:buFont typeface="Montserrat"/>
              <a:buNone/>
              <a:defRPr sz="1800" b="1">
                <a:latin typeface="Montserrat"/>
                <a:ea typeface="Montserrat"/>
                <a:cs typeface="Montserrat"/>
                <a:sym typeface="Montserrat"/>
              </a:defRPr>
            </a:lvl9pPr>
          </a:lstStyle>
          <a:p>
            <a:r>
              <a:t>xx%</a:t>
            </a:r>
          </a:p>
        </p:txBody>
      </p:sp>
      <p:sp>
        <p:nvSpPr>
          <p:cNvPr id="59" name="Google Shape;59;p13"/>
          <p:cNvSpPr txBox="1">
            <a:spLocks noGrp="1"/>
          </p:cNvSpPr>
          <p:nvPr>
            <p:ph type="subTitle" idx="1"/>
          </p:nvPr>
        </p:nvSpPr>
        <p:spPr>
          <a:xfrm>
            <a:off x="713225" y="1890663"/>
            <a:ext cx="2326200" cy="249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600"/>
              <a:buNone/>
              <a:defRPr sz="1500" b="1">
                <a:solidFill>
                  <a:schemeClr val="dk1"/>
                </a:solidFill>
                <a:latin typeface="Montserrat"/>
                <a:ea typeface="Montserrat"/>
                <a:cs typeface="Montserrat"/>
                <a:sym typeface="Montserrat"/>
              </a:defRPr>
            </a:lvl1pPr>
            <a:lvl2pPr lvl="1" rtl="0">
              <a:lnSpc>
                <a:spcPct val="100000"/>
              </a:lnSpc>
              <a:spcBef>
                <a:spcPts val="0"/>
              </a:spcBef>
              <a:spcAft>
                <a:spcPts val="0"/>
              </a:spcAft>
              <a:buSzPts val="1800"/>
              <a:buNone/>
              <a:defRPr sz="1800"/>
            </a:lvl2pPr>
            <a:lvl3pPr lvl="2" rtl="0">
              <a:lnSpc>
                <a:spcPct val="100000"/>
              </a:lnSpc>
              <a:spcBef>
                <a:spcPts val="0"/>
              </a:spcBef>
              <a:spcAft>
                <a:spcPts val="0"/>
              </a:spcAft>
              <a:buSzPts val="1800"/>
              <a:buNone/>
              <a:defRPr sz="1800"/>
            </a:lvl3pPr>
            <a:lvl4pPr lvl="3" rtl="0">
              <a:lnSpc>
                <a:spcPct val="100000"/>
              </a:lnSpc>
              <a:spcBef>
                <a:spcPts val="0"/>
              </a:spcBef>
              <a:spcAft>
                <a:spcPts val="0"/>
              </a:spcAft>
              <a:buSzPts val="1800"/>
              <a:buNone/>
              <a:defRPr sz="1800"/>
            </a:lvl4pPr>
            <a:lvl5pPr lvl="4" rtl="0">
              <a:lnSpc>
                <a:spcPct val="100000"/>
              </a:lnSpc>
              <a:spcBef>
                <a:spcPts val="0"/>
              </a:spcBef>
              <a:spcAft>
                <a:spcPts val="0"/>
              </a:spcAft>
              <a:buSzPts val="1800"/>
              <a:buNone/>
              <a:defRPr sz="1800"/>
            </a:lvl5pPr>
            <a:lvl6pPr lvl="5" rtl="0">
              <a:lnSpc>
                <a:spcPct val="100000"/>
              </a:lnSpc>
              <a:spcBef>
                <a:spcPts val="0"/>
              </a:spcBef>
              <a:spcAft>
                <a:spcPts val="0"/>
              </a:spcAft>
              <a:buSzPts val="1800"/>
              <a:buNone/>
              <a:defRPr sz="1800"/>
            </a:lvl6pPr>
            <a:lvl7pPr lvl="6" rtl="0">
              <a:lnSpc>
                <a:spcPct val="100000"/>
              </a:lnSpc>
              <a:spcBef>
                <a:spcPts val="0"/>
              </a:spcBef>
              <a:spcAft>
                <a:spcPts val="0"/>
              </a:spcAft>
              <a:buSzPts val="1800"/>
              <a:buNone/>
              <a:defRPr sz="1800"/>
            </a:lvl7pPr>
            <a:lvl8pPr lvl="7" rtl="0">
              <a:lnSpc>
                <a:spcPct val="100000"/>
              </a:lnSpc>
              <a:spcBef>
                <a:spcPts val="0"/>
              </a:spcBef>
              <a:spcAft>
                <a:spcPts val="0"/>
              </a:spcAft>
              <a:buSzPts val="1800"/>
              <a:buNone/>
              <a:defRPr sz="1800"/>
            </a:lvl8pPr>
            <a:lvl9pPr lvl="8" rtl="0">
              <a:lnSpc>
                <a:spcPct val="100000"/>
              </a:lnSpc>
              <a:spcBef>
                <a:spcPts val="0"/>
              </a:spcBef>
              <a:spcAft>
                <a:spcPts val="0"/>
              </a:spcAft>
              <a:buSzPts val="1800"/>
              <a:buNone/>
              <a:defRPr sz="1800"/>
            </a:lvl9pPr>
          </a:lstStyle>
          <a:p>
            <a:endParaRPr/>
          </a:p>
        </p:txBody>
      </p:sp>
      <p:sp>
        <p:nvSpPr>
          <p:cNvPr id="60" name="Google Shape;60;p13"/>
          <p:cNvSpPr txBox="1">
            <a:spLocks noGrp="1"/>
          </p:cNvSpPr>
          <p:nvPr>
            <p:ph type="subTitle" idx="3"/>
          </p:nvPr>
        </p:nvSpPr>
        <p:spPr>
          <a:xfrm>
            <a:off x="713225" y="2215863"/>
            <a:ext cx="2326200" cy="435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solidFill>
                  <a:schemeClr val="dk2"/>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61" name="Google Shape;61;p13"/>
          <p:cNvSpPr txBox="1">
            <a:spLocks noGrp="1"/>
          </p:cNvSpPr>
          <p:nvPr>
            <p:ph type="title" idx="4" hasCustomPrompt="1"/>
          </p:nvPr>
        </p:nvSpPr>
        <p:spPr>
          <a:xfrm>
            <a:off x="713225" y="3139225"/>
            <a:ext cx="781800" cy="4350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Font typeface="Montserrat"/>
              <a:buNone/>
              <a:defRPr sz="1800" b="1">
                <a:latin typeface="Montserrat"/>
                <a:ea typeface="Montserrat"/>
                <a:cs typeface="Montserrat"/>
                <a:sym typeface="Montserrat"/>
              </a:defRPr>
            </a:lvl1pPr>
            <a:lvl2pPr lvl="1" algn="ctr" rtl="0">
              <a:spcBef>
                <a:spcPts val="0"/>
              </a:spcBef>
              <a:spcAft>
                <a:spcPts val="0"/>
              </a:spcAft>
              <a:buSzPts val="1800"/>
              <a:buFont typeface="Montserrat"/>
              <a:buNone/>
              <a:defRPr sz="1800" b="1">
                <a:latin typeface="Montserrat"/>
                <a:ea typeface="Montserrat"/>
                <a:cs typeface="Montserrat"/>
                <a:sym typeface="Montserrat"/>
              </a:defRPr>
            </a:lvl2pPr>
            <a:lvl3pPr lvl="2" algn="ctr" rtl="0">
              <a:spcBef>
                <a:spcPts val="0"/>
              </a:spcBef>
              <a:spcAft>
                <a:spcPts val="0"/>
              </a:spcAft>
              <a:buSzPts val="1800"/>
              <a:buFont typeface="Montserrat"/>
              <a:buNone/>
              <a:defRPr sz="1800" b="1">
                <a:latin typeface="Montserrat"/>
                <a:ea typeface="Montserrat"/>
                <a:cs typeface="Montserrat"/>
                <a:sym typeface="Montserrat"/>
              </a:defRPr>
            </a:lvl3pPr>
            <a:lvl4pPr lvl="3" algn="ctr" rtl="0">
              <a:spcBef>
                <a:spcPts val="0"/>
              </a:spcBef>
              <a:spcAft>
                <a:spcPts val="0"/>
              </a:spcAft>
              <a:buSzPts val="1800"/>
              <a:buFont typeface="Montserrat"/>
              <a:buNone/>
              <a:defRPr sz="1800" b="1">
                <a:latin typeface="Montserrat"/>
                <a:ea typeface="Montserrat"/>
                <a:cs typeface="Montserrat"/>
                <a:sym typeface="Montserrat"/>
              </a:defRPr>
            </a:lvl4pPr>
            <a:lvl5pPr lvl="4" algn="ctr" rtl="0">
              <a:spcBef>
                <a:spcPts val="0"/>
              </a:spcBef>
              <a:spcAft>
                <a:spcPts val="0"/>
              </a:spcAft>
              <a:buSzPts val="1800"/>
              <a:buFont typeface="Montserrat"/>
              <a:buNone/>
              <a:defRPr sz="1800" b="1">
                <a:latin typeface="Montserrat"/>
                <a:ea typeface="Montserrat"/>
                <a:cs typeface="Montserrat"/>
                <a:sym typeface="Montserrat"/>
              </a:defRPr>
            </a:lvl5pPr>
            <a:lvl6pPr lvl="5" algn="ctr" rtl="0">
              <a:spcBef>
                <a:spcPts val="0"/>
              </a:spcBef>
              <a:spcAft>
                <a:spcPts val="0"/>
              </a:spcAft>
              <a:buSzPts val="1800"/>
              <a:buFont typeface="Montserrat"/>
              <a:buNone/>
              <a:defRPr sz="1800" b="1">
                <a:latin typeface="Montserrat"/>
                <a:ea typeface="Montserrat"/>
                <a:cs typeface="Montserrat"/>
                <a:sym typeface="Montserrat"/>
              </a:defRPr>
            </a:lvl6pPr>
            <a:lvl7pPr lvl="6" algn="ctr" rtl="0">
              <a:spcBef>
                <a:spcPts val="0"/>
              </a:spcBef>
              <a:spcAft>
                <a:spcPts val="0"/>
              </a:spcAft>
              <a:buSzPts val="1800"/>
              <a:buFont typeface="Montserrat"/>
              <a:buNone/>
              <a:defRPr sz="1800" b="1">
                <a:latin typeface="Montserrat"/>
                <a:ea typeface="Montserrat"/>
                <a:cs typeface="Montserrat"/>
                <a:sym typeface="Montserrat"/>
              </a:defRPr>
            </a:lvl7pPr>
            <a:lvl8pPr lvl="7" algn="ctr" rtl="0">
              <a:spcBef>
                <a:spcPts val="0"/>
              </a:spcBef>
              <a:spcAft>
                <a:spcPts val="0"/>
              </a:spcAft>
              <a:buSzPts val="1800"/>
              <a:buFont typeface="Montserrat"/>
              <a:buNone/>
              <a:defRPr sz="1800" b="1">
                <a:latin typeface="Montserrat"/>
                <a:ea typeface="Montserrat"/>
                <a:cs typeface="Montserrat"/>
                <a:sym typeface="Montserrat"/>
              </a:defRPr>
            </a:lvl8pPr>
            <a:lvl9pPr lvl="8" algn="ctr" rtl="0">
              <a:spcBef>
                <a:spcPts val="0"/>
              </a:spcBef>
              <a:spcAft>
                <a:spcPts val="0"/>
              </a:spcAft>
              <a:buSzPts val="1800"/>
              <a:buFont typeface="Montserrat"/>
              <a:buNone/>
              <a:defRPr sz="1800" b="1">
                <a:latin typeface="Montserrat"/>
                <a:ea typeface="Montserrat"/>
                <a:cs typeface="Montserrat"/>
                <a:sym typeface="Montserrat"/>
              </a:defRPr>
            </a:lvl9pPr>
          </a:lstStyle>
          <a:p>
            <a:r>
              <a:t>xx%</a:t>
            </a:r>
          </a:p>
        </p:txBody>
      </p:sp>
      <p:sp>
        <p:nvSpPr>
          <p:cNvPr id="62" name="Google Shape;62;p13"/>
          <p:cNvSpPr txBox="1">
            <a:spLocks noGrp="1"/>
          </p:cNvSpPr>
          <p:nvPr>
            <p:ph type="subTitle" idx="5"/>
          </p:nvPr>
        </p:nvSpPr>
        <p:spPr>
          <a:xfrm>
            <a:off x="713225" y="3574225"/>
            <a:ext cx="2326200" cy="249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600"/>
              <a:buNone/>
              <a:defRPr sz="1500" b="1">
                <a:solidFill>
                  <a:schemeClr val="dk1"/>
                </a:solidFill>
                <a:latin typeface="Montserrat"/>
                <a:ea typeface="Montserrat"/>
                <a:cs typeface="Montserrat"/>
                <a:sym typeface="Montserrat"/>
              </a:defRPr>
            </a:lvl1pPr>
            <a:lvl2pPr lvl="1" rtl="0">
              <a:lnSpc>
                <a:spcPct val="100000"/>
              </a:lnSpc>
              <a:spcBef>
                <a:spcPts val="0"/>
              </a:spcBef>
              <a:spcAft>
                <a:spcPts val="0"/>
              </a:spcAft>
              <a:buSzPts val="1800"/>
              <a:buNone/>
              <a:defRPr sz="1800"/>
            </a:lvl2pPr>
            <a:lvl3pPr lvl="2" rtl="0">
              <a:lnSpc>
                <a:spcPct val="100000"/>
              </a:lnSpc>
              <a:spcBef>
                <a:spcPts val="0"/>
              </a:spcBef>
              <a:spcAft>
                <a:spcPts val="0"/>
              </a:spcAft>
              <a:buSzPts val="1800"/>
              <a:buNone/>
              <a:defRPr sz="1800"/>
            </a:lvl3pPr>
            <a:lvl4pPr lvl="3" rtl="0">
              <a:lnSpc>
                <a:spcPct val="100000"/>
              </a:lnSpc>
              <a:spcBef>
                <a:spcPts val="0"/>
              </a:spcBef>
              <a:spcAft>
                <a:spcPts val="0"/>
              </a:spcAft>
              <a:buSzPts val="1800"/>
              <a:buNone/>
              <a:defRPr sz="1800"/>
            </a:lvl4pPr>
            <a:lvl5pPr lvl="4" rtl="0">
              <a:lnSpc>
                <a:spcPct val="100000"/>
              </a:lnSpc>
              <a:spcBef>
                <a:spcPts val="0"/>
              </a:spcBef>
              <a:spcAft>
                <a:spcPts val="0"/>
              </a:spcAft>
              <a:buSzPts val="1800"/>
              <a:buNone/>
              <a:defRPr sz="1800"/>
            </a:lvl5pPr>
            <a:lvl6pPr lvl="5" rtl="0">
              <a:lnSpc>
                <a:spcPct val="100000"/>
              </a:lnSpc>
              <a:spcBef>
                <a:spcPts val="0"/>
              </a:spcBef>
              <a:spcAft>
                <a:spcPts val="0"/>
              </a:spcAft>
              <a:buSzPts val="1800"/>
              <a:buNone/>
              <a:defRPr sz="1800"/>
            </a:lvl6pPr>
            <a:lvl7pPr lvl="6" rtl="0">
              <a:lnSpc>
                <a:spcPct val="100000"/>
              </a:lnSpc>
              <a:spcBef>
                <a:spcPts val="0"/>
              </a:spcBef>
              <a:spcAft>
                <a:spcPts val="0"/>
              </a:spcAft>
              <a:buSzPts val="1800"/>
              <a:buNone/>
              <a:defRPr sz="1800"/>
            </a:lvl7pPr>
            <a:lvl8pPr lvl="7" rtl="0">
              <a:lnSpc>
                <a:spcPct val="100000"/>
              </a:lnSpc>
              <a:spcBef>
                <a:spcPts val="0"/>
              </a:spcBef>
              <a:spcAft>
                <a:spcPts val="0"/>
              </a:spcAft>
              <a:buSzPts val="1800"/>
              <a:buNone/>
              <a:defRPr sz="1800"/>
            </a:lvl8pPr>
            <a:lvl9pPr lvl="8" rtl="0">
              <a:lnSpc>
                <a:spcPct val="100000"/>
              </a:lnSpc>
              <a:spcBef>
                <a:spcPts val="0"/>
              </a:spcBef>
              <a:spcAft>
                <a:spcPts val="0"/>
              </a:spcAft>
              <a:buSzPts val="1800"/>
              <a:buNone/>
              <a:defRPr sz="1800"/>
            </a:lvl9pPr>
          </a:lstStyle>
          <a:p>
            <a:endParaRPr/>
          </a:p>
        </p:txBody>
      </p:sp>
      <p:sp>
        <p:nvSpPr>
          <p:cNvPr id="63" name="Google Shape;63;p13"/>
          <p:cNvSpPr txBox="1">
            <a:spLocks noGrp="1"/>
          </p:cNvSpPr>
          <p:nvPr>
            <p:ph type="subTitle" idx="6"/>
          </p:nvPr>
        </p:nvSpPr>
        <p:spPr>
          <a:xfrm>
            <a:off x="713225" y="3900700"/>
            <a:ext cx="2326200" cy="435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solidFill>
                  <a:schemeClr val="dk2"/>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64" name="Google Shape;64;p13"/>
          <p:cNvSpPr txBox="1">
            <a:spLocks noGrp="1"/>
          </p:cNvSpPr>
          <p:nvPr>
            <p:ph type="title" idx="7" hasCustomPrompt="1"/>
          </p:nvPr>
        </p:nvSpPr>
        <p:spPr>
          <a:xfrm>
            <a:off x="3408875" y="1455663"/>
            <a:ext cx="781800" cy="4350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Font typeface="Montserrat"/>
              <a:buNone/>
              <a:defRPr sz="1800" b="1">
                <a:latin typeface="Montserrat"/>
                <a:ea typeface="Montserrat"/>
                <a:cs typeface="Montserrat"/>
                <a:sym typeface="Montserrat"/>
              </a:defRPr>
            </a:lvl1pPr>
            <a:lvl2pPr lvl="1" algn="ctr" rtl="0">
              <a:spcBef>
                <a:spcPts val="0"/>
              </a:spcBef>
              <a:spcAft>
                <a:spcPts val="0"/>
              </a:spcAft>
              <a:buSzPts val="1800"/>
              <a:buFont typeface="Montserrat"/>
              <a:buNone/>
              <a:defRPr sz="1800" b="1">
                <a:latin typeface="Montserrat"/>
                <a:ea typeface="Montserrat"/>
                <a:cs typeface="Montserrat"/>
                <a:sym typeface="Montserrat"/>
              </a:defRPr>
            </a:lvl2pPr>
            <a:lvl3pPr lvl="2" algn="ctr" rtl="0">
              <a:spcBef>
                <a:spcPts val="0"/>
              </a:spcBef>
              <a:spcAft>
                <a:spcPts val="0"/>
              </a:spcAft>
              <a:buSzPts val="1800"/>
              <a:buFont typeface="Montserrat"/>
              <a:buNone/>
              <a:defRPr sz="1800" b="1">
                <a:latin typeface="Montserrat"/>
                <a:ea typeface="Montserrat"/>
                <a:cs typeface="Montserrat"/>
                <a:sym typeface="Montserrat"/>
              </a:defRPr>
            </a:lvl3pPr>
            <a:lvl4pPr lvl="3" algn="ctr" rtl="0">
              <a:spcBef>
                <a:spcPts val="0"/>
              </a:spcBef>
              <a:spcAft>
                <a:spcPts val="0"/>
              </a:spcAft>
              <a:buSzPts val="1800"/>
              <a:buFont typeface="Montserrat"/>
              <a:buNone/>
              <a:defRPr sz="1800" b="1">
                <a:latin typeface="Montserrat"/>
                <a:ea typeface="Montserrat"/>
                <a:cs typeface="Montserrat"/>
                <a:sym typeface="Montserrat"/>
              </a:defRPr>
            </a:lvl4pPr>
            <a:lvl5pPr lvl="4" algn="ctr" rtl="0">
              <a:spcBef>
                <a:spcPts val="0"/>
              </a:spcBef>
              <a:spcAft>
                <a:spcPts val="0"/>
              </a:spcAft>
              <a:buSzPts val="1800"/>
              <a:buFont typeface="Montserrat"/>
              <a:buNone/>
              <a:defRPr sz="1800" b="1">
                <a:latin typeface="Montserrat"/>
                <a:ea typeface="Montserrat"/>
                <a:cs typeface="Montserrat"/>
                <a:sym typeface="Montserrat"/>
              </a:defRPr>
            </a:lvl5pPr>
            <a:lvl6pPr lvl="5" algn="ctr" rtl="0">
              <a:spcBef>
                <a:spcPts val="0"/>
              </a:spcBef>
              <a:spcAft>
                <a:spcPts val="0"/>
              </a:spcAft>
              <a:buSzPts val="1800"/>
              <a:buFont typeface="Montserrat"/>
              <a:buNone/>
              <a:defRPr sz="1800" b="1">
                <a:latin typeface="Montserrat"/>
                <a:ea typeface="Montserrat"/>
                <a:cs typeface="Montserrat"/>
                <a:sym typeface="Montserrat"/>
              </a:defRPr>
            </a:lvl6pPr>
            <a:lvl7pPr lvl="6" algn="ctr" rtl="0">
              <a:spcBef>
                <a:spcPts val="0"/>
              </a:spcBef>
              <a:spcAft>
                <a:spcPts val="0"/>
              </a:spcAft>
              <a:buSzPts val="1800"/>
              <a:buFont typeface="Montserrat"/>
              <a:buNone/>
              <a:defRPr sz="1800" b="1">
                <a:latin typeface="Montserrat"/>
                <a:ea typeface="Montserrat"/>
                <a:cs typeface="Montserrat"/>
                <a:sym typeface="Montserrat"/>
              </a:defRPr>
            </a:lvl7pPr>
            <a:lvl8pPr lvl="7" algn="ctr" rtl="0">
              <a:spcBef>
                <a:spcPts val="0"/>
              </a:spcBef>
              <a:spcAft>
                <a:spcPts val="0"/>
              </a:spcAft>
              <a:buSzPts val="1800"/>
              <a:buFont typeface="Montserrat"/>
              <a:buNone/>
              <a:defRPr sz="1800" b="1">
                <a:latin typeface="Montserrat"/>
                <a:ea typeface="Montserrat"/>
                <a:cs typeface="Montserrat"/>
                <a:sym typeface="Montserrat"/>
              </a:defRPr>
            </a:lvl8pPr>
            <a:lvl9pPr lvl="8" algn="ctr" rtl="0">
              <a:spcBef>
                <a:spcPts val="0"/>
              </a:spcBef>
              <a:spcAft>
                <a:spcPts val="0"/>
              </a:spcAft>
              <a:buSzPts val="1800"/>
              <a:buFont typeface="Montserrat"/>
              <a:buNone/>
              <a:defRPr sz="1800" b="1">
                <a:latin typeface="Montserrat"/>
                <a:ea typeface="Montserrat"/>
                <a:cs typeface="Montserrat"/>
                <a:sym typeface="Montserrat"/>
              </a:defRPr>
            </a:lvl9pPr>
          </a:lstStyle>
          <a:p>
            <a:r>
              <a:t>xx%</a:t>
            </a:r>
          </a:p>
        </p:txBody>
      </p:sp>
      <p:sp>
        <p:nvSpPr>
          <p:cNvPr id="65" name="Google Shape;65;p13"/>
          <p:cNvSpPr txBox="1">
            <a:spLocks noGrp="1"/>
          </p:cNvSpPr>
          <p:nvPr>
            <p:ph type="subTitle" idx="8"/>
          </p:nvPr>
        </p:nvSpPr>
        <p:spPr>
          <a:xfrm>
            <a:off x="3408875" y="1890663"/>
            <a:ext cx="2326200" cy="249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600"/>
              <a:buNone/>
              <a:defRPr sz="1500" b="1">
                <a:solidFill>
                  <a:schemeClr val="dk1"/>
                </a:solidFill>
                <a:latin typeface="Montserrat"/>
                <a:ea typeface="Montserrat"/>
                <a:cs typeface="Montserrat"/>
                <a:sym typeface="Montserrat"/>
              </a:defRPr>
            </a:lvl1pPr>
            <a:lvl2pPr lvl="1" rtl="0">
              <a:lnSpc>
                <a:spcPct val="100000"/>
              </a:lnSpc>
              <a:spcBef>
                <a:spcPts val="0"/>
              </a:spcBef>
              <a:spcAft>
                <a:spcPts val="0"/>
              </a:spcAft>
              <a:buSzPts val="1800"/>
              <a:buNone/>
              <a:defRPr sz="1800"/>
            </a:lvl2pPr>
            <a:lvl3pPr lvl="2" rtl="0">
              <a:lnSpc>
                <a:spcPct val="100000"/>
              </a:lnSpc>
              <a:spcBef>
                <a:spcPts val="0"/>
              </a:spcBef>
              <a:spcAft>
                <a:spcPts val="0"/>
              </a:spcAft>
              <a:buSzPts val="1800"/>
              <a:buNone/>
              <a:defRPr sz="1800"/>
            </a:lvl3pPr>
            <a:lvl4pPr lvl="3" rtl="0">
              <a:lnSpc>
                <a:spcPct val="100000"/>
              </a:lnSpc>
              <a:spcBef>
                <a:spcPts val="0"/>
              </a:spcBef>
              <a:spcAft>
                <a:spcPts val="0"/>
              </a:spcAft>
              <a:buSzPts val="1800"/>
              <a:buNone/>
              <a:defRPr sz="1800"/>
            </a:lvl4pPr>
            <a:lvl5pPr lvl="4" rtl="0">
              <a:lnSpc>
                <a:spcPct val="100000"/>
              </a:lnSpc>
              <a:spcBef>
                <a:spcPts val="0"/>
              </a:spcBef>
              <a:spcAft>
                <a:spcPts val="0"/>
              </a:spcAft>
              <a:buSzPts val="1800"/>
              <a:buNone/>
              <a:defRPr sz="1800"/>
            </a:lvl5pPr>
            <a:lvl6pPr lvl="5" rtl="0">
              <a:lnSpc>
                <a:spcPct val="100000"/>
              </a:lnSpc>
              <a:spcBef>
                <a:spcPts val="0"/>
              </a:spcBef>
              <a:spcAft>
                <a:spcPts val="0"/>
              </a:spcAft>
              <a:buSzPts val="1800"/>
              <a:buNone/>
              <a:defRPr sz="1800"/>
            </a:lvl6pPr>
            <a:lvl7pPr lvl="6" rtl="0">
              <a:lnSpc>
                <a:spcPct val="100000"/>
              </a:lnSpc>
              <a:spcBef>
                <a:spcPts val="0"/>
              </a:spcBef>
              <a:spcAft>
                <a:spcPts val="0"/>
              </a:spcAft>
              <a:buSzPts val="1800"/>
              <a:buNone/>
              <a:defRPr sz="1800"/>
            </a:lvl7pPr>
            <a:lvl8pPr lvl="7" rtl="0">
              <a:lnSpc>
                <a:spcPct val="100000"/>
              </a:lnSpc>
              <a:spcBef>
                <a:spcPts val="0"/>
              </a:spcBef>
              <a:spcAft>
                <a:spcPts val="0"/>
              </a:spcAft>
              <a:buSzPts val="1800"/>
              <a:buNone/>
              <a:defRPr sz="1800"/>
            </a:lvl8pPr>
            <a:lvl9pPr lvl="8" rtl="0">
              <a:lnSpc>
                <a:spcPct val="100000"/>
              </a:lnSpc>
              <a:spcBef>
                <a:spcPts val="0"/>
              </a:spcBef>
              <a:spcAft>
                <a:spcPts val="0"/>
              </a:spcAft>
              <a:buSzPts val="1800"/>
              <a:buNone/>
              <a:defRPr sz="1800"/>
            </a:lvl9pPr>
          </a:lstStyle>
          <a:p>
            <a:endParaRPr/>
          </a:p>
        </p:txBody>
      </p:sp>
      <p:sp>
        <p:nvSpPr>
          <p:cNvPr id="66" name="Google Shape;66;p13"/>
          <p:cNvSpPr txBox="1">
            <a:spLocks noGrp="1"/>
          </p:cNvSpPr>
          <p:nvPr>
            <p:ph type="subTitle" idx="9"/>
          </p:nvPr>
        </p:nvSpPr>
        <p:spPr>
          <a:xfrm>
            <a:off x="3408875" y="2215863"/>
            <a:ext cx="2326200" cy="435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solidFill>
                  <a:schemeClr val="dk2"/>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67" name="Google Shape;67;p13"/>
          <p:cNvSpPr txBox="1">
            <a:spLocks noGrp="1"/>
          </p:cNvSpPr>
          <p:nvPr>
            <p:ph type="title" idx="13" hasCustomPrompt="1"/>
          </p:nvPr>
        </p:nvSpPr>
        <p:spPr>
          <a:xfrm>
            <a:off x="3408875" y="3139225"/>
            <a:ext cx="781800" cy="4350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Font typeface="Montserrat"/>
              <a:buNone/>
              <a:defRPr sz="1800" b="1">
                <a:latin typeface="Montserrat"/>
                <a:ea typeface="Montserrat"/>
                <a:cs typeface="Montserrat"/>
                <a:sym typeface="Montserrat"/>
              </a:defRPr>
            </a:lvl1pPr>
            <a:lvl2pPr lvl="1" algn="ctr" rtl="0">
              <a:spcBef>
                <a:spcPts val="0"/>
              </a:spcBef>
              <a:spcAft>
                <a:spcPts val="0"/>
              </a:spcAft>
              <a:buSzPts val="1800"/>
              <a:buFont typeface="Montserrat"/>
              <a:buNone/>
              <a:defRPr sz="1800" b="1">
                <a:latin typeface="Montserrat"/>
                <a:ea typeface="Montserrat"/>
                <a:cs typeface="Montserrat"/>
                <a:sym typeface="Montserrat"/>
              </a:defRPr>
            </a:lvl2pPr>
            <a:lvl3pPr lvl="2" algn="ctr" rtl="0">
              <a:spcBef>
                <a:spcPts val="0"/>
              </a:spcBef>
              <a:spcAft>
                <a:spcPts val="0"/>
              </a:spcAft>
              <a:buSzPts val="1800"/>
              <a:buFont typeface="Montserrat"/>
              <a:buNone/>
              <a:defRPr sz="1800" b="1">
                <a:latin typeface="Montserrat"/>
                <a:ea typeface="Montserrat"/>
                <a:cs typeface="Montserrat"/>
                <a:sym typeface="Montserrat"/>
              </a:defRPr>
            </a:lvl3pPr>
            <a:lvl4pPr lvl="3" algn="ctr" rtl="0">
              <a:spcBef>
                <a:spcPts val="0"/>
              </a:spcBef>
              <a:spcAft>
                <a:spcPts val="0"/>
              </a:spcAft>
              <a:buSzPts val="1800"/>
              <a:buFont typeface="Montserrat"/>
              <a:buNone/>
              <a:defRPr sz="1800" b="1">
                <a:latin typeface="Montserrat"/>
                <a:ea typeface="Montserrat"/>
                <a:cs typeface="Montserrat"/>
                <a:sym typeface="Montserrat"/>
              </a:defRPr>
            </a:lvl4pPr>
            <a:lvl5pPr lvl="4" algn="ctr" rtl="0">
              <a:spcBef>
                <a:spcPts val="0"/>
              </a:spcBef>
              <a:spcAft>
                <a:spcPts val="0"/>
              </a:spcAft>
              <a:buSzPts val="1800"/>
              <a:buFont typeface="Montserrat"/>
              <a:buNone/>
              <a:defRPr sz="1800" b="1">
                <a:latin typeface="Montserrat"/>
                <a:ea typeface="Montserrat"/>
                <a:cs typeface="Montserrat"/>
                <a:sym typeface="Montserrat"/>
              </a:defRPr>
            </a:lvl5pPr>
            <a:lvl6pPr lvl="5" algn="ctr" rtl="0">
              <a:spcBef>
                <a:spcPts val="0"/>
              </a:spcBef>
              <a:spcAft>
                <a:spcPts val="0"/>
              </a:spcAft>
              <a:buSzPts val="1800"/>
              <a:buFont typeface="Montserrat"/>
              <a:buNone/>
              <a:defRPr sz="1800" b="1">
                <a:latin typeface="Montserrat"/>
                <a:ea typeface="Montserrat"/>
                <a:cs typeface="Montserrat"/>
                <a:sym typeface="Montserrat"/>
              </a:defRPr>
            </a:lvl6pPr>
            <a:lvl7pPr lvl="6" algn="ctr" rtl="0">
              <a:spcBef>
                <a:spcPts val="0"/>
              </a:spcBef>
              <a:spcAft>
                <a:spcPts val="0"/>
              </a:spcAft>
              <a:buSzPts val="1800"/>
              <a:buFont typeface="Montserrat"/>
              <a:buNone/>
              <a:defRPr sz="1800" b="1">
                <a:latin typeface="Montserrat"/>
                <a:ea typeface="Montserrat"/>
                <a:cs typeface="Montserrat"/>
                <a:sym typeface="Montserrat"/>
              </a:defRPr>
            </a:lvl7pPr>
            <a:lvl8pPr lvl="7" algn="ctr" rtl="0">
              <a:spcBef>
                <a:spcPts val="0"/>
              </a:spcBef>
              <a:spcAft>
                <a:spcPts val="0"/>
              </a:spcAft>
              <a:buSzPts val="1800"/>
              <a:buFont typeface="Montserrat"/>
              <a:buNone/>
              <a:defRPr sz="1800" b="1">
                <a:latin typeface="Montserrat"/>
                <a:ea typeface="Montserrat"/>
                <a:cs typeface="Montserrat"/>
                <a:sym typeface="Montserrat"/>
              </a:defRPr>
            </a:lvl8pPr>
            <a:lvl9pPr lvl="8" algn="ctr" rtl="0">
              <a:spcBef>
                <a:spcPts val="0"/>
              </a:spcBef>
              <a:spcAft>
                <a:spcPts val="0"/>
              </a:spcAft>
              <a:buSzPts val="1800"/>
              <a:buFont typeface="Montserrat"/>
              <a:buNone/>
              <a:defRPr sz="1800" b="1">
                <a:latin typeface="Montserrat"/>
                <a:ea typeface="Montserrat"/>
                <a:cs typeface="Montserrat"/>
                <a:sym typeface="Montserrat"/>
              </a:defRPr>
            </a:lvl9pPr>
          </a:lstStyle>
          <a:p>
            <a:r>
              <a:t>xx%</a:t>
            </a:r>
          </a:p>
        </p:txBody>
      </p:sp>
      <p:sp>
        <p:nvSpPr>
          <p:cNvPr id="68" name="Google Shape;68;p13"/>
          <p:cNvSpPr txBox="1">
            <a:spLocks noGrp="1"/>
          </p:cNvSpPr>
          <p:nvPr>
            <p:ph type="subTitle" idx="14"/>
          </p:nvPr>
        </p:nvSpPr>
        <p:spPr>
          <a:xfrm>
            <a:off x="3408875" y="3574225"/>
            <a:ext cx="2326200" cy="249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600"/>
              <a:buNone/>
              <a:defRPr sz="1500" b="1">
                <a:solidFill>
                  <a:schemeClr val="dk1"/>
                </a:solidFill>
                <a:latin typeface="Montserrat"/>
                <a:ea typeface="Montserrat"/>
                <a:cs typeface="Montserrat"/>
                <a:sym typeface="Montserrat"/>
              </a:defRPr>
            </a:lvl1pPr>
            <a:lvl2pPr lvl="1" rtl="0">
              <a:lnSpc>
                <a:spcPct val="100000"/>
              </a:lnSpc>
              <a:spcBef>
                <a:spcPts val="0"/>
              </a:spcBef>
              <a:spcAft>
                <a:spcPts val="0"/>
              </a:spcAft>
              <a:buSzPts val="1800"/>
              <a:buNone/>
              <a:defRPr sz="1800"/>
            </a:lvl2pPr>
            <a:lvl3pPr lvl="2" rtl="0">
              <a:lnSpc>
                <a:spcPct val="100000"/>
              </a:lnSpc>
              <a:spcBef>
                <a:spcPts val="0"/>
              </a:spcBef>
              <a:spcAft>
                <a:spcPts val="0"/>
              </a:spcAft>
              <a:buSzPts val="1800"/>
              <a:buNone/>
              <a:defRPr sz="1800"/>
            </a:lvl3pPr>
            <a:lvl4pPr lvl="3" rtl="0">
              <a:lnSpc>
                <a:spcPct val="100000"/>
              </a:lnSpc>
              <a:spcBef>
                <a:spcPts val="0"/>
              </a:spcBef>
              <a:spcAft>
                <a:spcPts val="0"/>
              </a:spcAft>
              <a:buSzPts val="1800"/>
              <a:buNone/>
              <a:defRPr sz="1800"/>
            </a:lvl4pPr>
            <a:lvl5pPr lvl="4" rtl="0">
              <a:lnSpc>
                <a:spcPct val="100000"/>
              </a:lnSpc>
              <a:spcBef>
                <a:spcPts val="0"/>
              </a:spcBef>
              <a:spcAft>
                <a:spcPts val="0"/>
              </a:spcAft>
              <a:buSzPts val="1800"/>
              <a:buNone/>
              <a:defRPr sz="1800"/>
            </a:lvl5pPr>
            <a:lvl6pPr lvl="5" rtl="0">
              <a:lnSpc>
                <a:spcPct val="100000"/>
              </a:lnSpc>
              <a:spcBef>
                <a:spcPts val="0"/>
              </a:spcBef>
              <a:spcAft>
                <a:spcPts val="0"/>
              </a:spcAft>
              <a:buSzPts val="1800"/>
              <a:buNone/>
              <a:defRPr sz="1800"/>
            </a:lvl6pPr>
            <a:lvl7pPr lvl="6" rtl="0">
              <a:lnSpc>
                <a:spcPct val="100000"/>
              </a:lnSpc>
              <a:spcBef>
                <a:spcPts val="0"/>
              </a:spcBef>
              <a:spcAft>
                <a:spcPts val="0"/>
              </a:spcAft>
              <a:buSzPts val="1800"/>
              <a:buNone/>
              <a:defRPr sz="1800"/>
            </a:lvl7pPr>
            <a:lvl8pPr lvl="7" rtl="0">
              <a:lnSpc>
                <a:spcPct val="100000"/>
              </a:lnSpc>
              <a:spcBef>
                <a:spcPts val="0"/>
              </a:spcBef>
              <a:spcAft>
                <a:spcPts val="0"/>
              </a:spcAft>
              <a:buSzPts val="1800"/>
              <a:buNone/>
              <a:defRPr sz="1800"/>
            </a:lvl8pPr>
            <a:lvl9pPr lvl="8" rtl="0">
              <a:lnSpc>
                <a:spcPct val="100000"/>
              </a:lnSpc>
              <a:spcBef>
                <a:spcPts val="0"/>
              </a:spcBef>
              <a:spcAft>
                <a:spcPts val="0"/>
              </a:spcAft>
              <a:buSzPts val="1800"/>
              <a:buNone/>
              <a:defRPr sz="1800"/>
            </a:lvl9pPr>
          </a:lstStyle>
          <a:p>
            <a:endParaRPr/>
          </a:p>
        </p:txBody>
      </p:sp>
      <p:sp>
        <p:nvSpPr>
          <p:cNvPr id="69" name="Google Shape;69;p13"/>
          <p:cNvSpPr txBox="1">
            <a:spLocks noGrp="1"/>
          </p:cNvSpPr>
          <p:nvPr>
            <p:ph type="subTitle" idx="15"/>
          </p:nvPr>
        </p:nvSpPr>
        <p:spPr>
          <a:xfrm>
            <a:off x="3408875" y="3900700"/>
            <a:ext cx="2326200" cy="435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solidFill>
                  <a:schemeClr val="dk2"/>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0" name="Google Shape;70;p13"/>
          <p:cNvSpPr txBox="1">
            <a:spLocks noGrp="1"/>
          </p:cNvSpPr>
          <p:nvPr>
            <p:ph type="title" idx="16" hasCustomPrompt="1"/>
          </p:nvPr>
        </p:nvSpPr>
        <p:spPr>
          <a:xfrm>
            <a:off x="6159400" y="1455663"/>
            <a:ext cx="781800" cy="4350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Font typeface="Montserrat"/>
              <a:buNone/>
              <a:defRPr sz="1800" b="1">
                <a:latin typeface="Montserrat"/>
                <a:ea typeface="Montserrat"/>
                <a:cs typeface="Montserrat"/>
                <a:sym typeface="Montserrat"/>
              </a:defRPr>
            </a:lvl1pPr>
            <a:lvl2pPr lvl="1" algn="ctr" rtl="0">
              <a:spcBef>
                <a:spcPts val="0"/>
              </a:spcBef>
              <a:spcAft>
                <a:spcPts val="0"/>
              </a:spcAft>
              <a:buSzPts val="1800"/>
              <a:buFont typeface="Montserrat"/>
              <a:buNone/>
              <a:defRPr sz="1800" b="1">
                <a:latin typeface="Montserrat"/>
                <a:ea typeface="Montserrat"/>
                <a:cs typeface="Montserrat"/>
                <a:sym typeface="Montserrat"/>
              </a:defRPr>
            </a:lvl2pPr>
            <a:lvl3pPr lvl="2" algn="ctr" rtl="0">
              <a:spcBef>
                <a:spcPts val="0"/>
              </a:spcBef>
              <a:spcAft>
                <a:spcPts val="0"/>
              </a:spcAft>
              <a:buSzPts val="1800"/>
              <a:buFont typeface="Montserrat"/>
              <a:buNone/>
              <a:defRPr sz="1800" b="1">
                <a:latin typeface="Montserrat"/>
                <a:ea typeface="Montserrat"/>
                <a:cs typeface="Montserrat"/>
                <a:sym typeface="Montserrat"/>
              </a:defRPr>
            </a:lvl3pPr>
            <a:lvl4pPr lvl="3" algn="ctr" rtl="0">
              <a:spcBef>
                <a:spcPts val="0"/>
              </a:spcBef>
              <a:spcAft>
                <a:spcPts val="0"/>
              </a:spcAft>
              <a:buSzPts val="1800"/>
              <a:buFont typeface="Montserrat"/>
              <a:buNone/>
              <a:defRPr sz="1800" b="1">
                <a:latin typeface="Montserrat"/>
                <a:ea typeface="Montserrat"/>
                <a:cs typeface="Montserrat"/>
                <a:sym typeface="Montserrat"/>
              </a:defRPr>
            </a:lvl4pPr>
            <a:lvl5pPr lvl="4" algn="ctr" rtl="0">
              <a:spcBef>
                <a:spcPts val="0"/>
              </a:spcBef>
              <a:spcAft>
                <a:spcPts val="0"/>
              </a:spcAft>
              <a:buSzPts val="1800"/>
              <a:buFont typeface="Montserrat"/>
              <a:buNone/>
              <a:defRPr sz="1800" b="1">
                <a:latin typeface="Montserrat"/>
                <a:ea typeface="Montserrat"/>
                <a:cs typeface="Montserrat"/>
                <a:sym typeface="Montserrat"/>
              </a:defRPr>
            </a:lvl5pPr>
            <a:lvl6pPr lvl="5" algn="ctr" rtl="0">
              <a:spcBef>
                <a:spcPts val="0"/>
              </a:spcBef>
              <a:spcAft>
                <a:spcPts val="0"/>
              </a:spcAft>
              <a:buSzPts val="1800"/>
              <a:buFont typeface="Montserrat"/>
              <a:buNone/>
              <a:defRPr sz="1800" b="1">
                <a:latin typeface="Montserrat"/>
                <a:ea typeface="Montserrat"/>
                <a:cs typeface="Montserrat"/>
                <a:sym typeface="Montserrat"/>
              </a:defRPr>
            </a:lvl6pPr>
            <a:lvl7pPr lvl="6" algn="ctr" rtl="0">
              <a:spcBef>
                <a:spcPts val="0"/>
              </a:spcBef>
              <a:spcAft>
                <a:spcPts val="0"/>
              </a:spcAft>
              <a:buSzPts val="1800"/>
              <a:buFont typeface="Montserrat"/>
              <a:buNone/>
              <a:defRPr sz="1800" b="1">
                <a:latin typeface="Montserrat"/>
                <a:ea typeface="Montserrat"/>
                <a:cs typeface="Montserrat"/>
                <a:sym typeface="Montserrat"/>
              </a:defRPr>
            </a:lvl7pPr>
            <a:lvl8pPr lvl="7" algn="ctr" rtl="0">
              <a:spcBef>
                <a:spcPts val="0"/>
              </a:spcBef>
              <a:spcAft>
                <a:spcPts val="0"/>
              </a:spcAft>
              <a:buSzPts val="1800"/>
              <a:buFont typeface="Montserrat"/>
              <a:buNone/>
              <a:defRPr sz="1800" b="1">
                <a:latin typeface="Montserrat"/>
                <a:ea typeface="Montserrat"/>
                <a:cs typeface="Montserrat"/>
                <a:sym typeface="Montserrat"/>
              </a:defRPr>
            </a:lvl8pPr>
            <a:lvl9pPr lvl="8" algn="ctr" rtl="0">
              <a:spcBef>
                <a:spcPts val="0"/>
              </a:spcBef>
              <a:spcAft>
                <a:spcPts val="0"/>
              </a:spcAft>
              <a:buSzPts val="1800"/>
              <a:buFont typeface="Montserrat"/>
              <a:buNone/>
              <a:defRPr sz="1800" b="1">
                <a:latin typeface="Montserrat"/>
                <a:ea typeface="Montserrat"/>
                <a:cs typeface="Montserrat"/>
                <a:sym typeface="Montserrat"/>
              </a:defRPr>
            </a:lvl9pPr>
          </a:lstStyle>
          <a:p>
            <a:r>
              <a:t>xx%</a:t>
            </a:r>
          </a:p>
        </p:txBody>
      </p:sp>
      <p:sp>
        <p:nvSpPr>
          <p:cNvPr id="71" name="Google Shape;71;p13"/>
          <p:cNvSpPr txBox="1">
            <a:spLocks noGrp="1"/>
          </p:cNvSpPr>
          <p:nvPr>
            <p:ph type="subTitle" idx="17"/>
          </p:nvPr>
        </p:nvSpPr>
        <p:spPr>
          <a:xfrm>
            <a:off x="6159400" y="1890663"/>
            <a:ext cx="2326200" cy="249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600"/>
              <a:buNone/>
              <a:defRPr sz="1500" b="1">
                <a:solidFill>
                  <a:schemeClr val="dk1"/>
                </a:solidFill>
                <a:latin typeface="Montserrat"/>
                <a:ea typeface="Montserrat"/>
                <a:cs typeface="Montserrat"/>
                <a:sym typeface="Montserrat"/>
              </a:defRPr>
            </a:lvl1pPr>
            <a:lvl2pPr lvl="1" rtl="0">
              <a:lnSpc>
                <a:spcPct val="100000"/>
              </a:lnSpc>
              <a:spcBef>
                <a:spcPts val="0"/>
              </a:spcBef>
              <a:spcAft>
                <a:spcPts val="0"/>
              </a:spcAft>
              <a:buSzPts val="1800"/>
              <a:buNone/>
              <a:defRPr sz="1800"/>
            </a:lvl2pPr>
            <a:lvl3pPr lvl="2" rtl="0">
              <a:lnSpc>
                <a:spcPct val="100000"/>
              </a:lnSpc>
              <a:spcBef>
                <a:spcPts val="0"/>
              </a:spcBef>
              <a:spcAft>
                <a:spcPts val="0"/>
              </a:spcAft>
              <a:buSzPts val="1800"/>
              <a:buNone/>
              <a:defRPr sz="1800"/>
            </a:lvl3pPr>
            <a:lvl4pPr lvl="3" rtl="0">
              <a:lnSpc>
                <a:spcPct val="100000"/>
              </a:lnSpc>
              <a:spcBef>
                <a:spcPts val="0"/>
              </a:spcBef>
              <a:spcAft>
                <a:spcPts val="0"/>
              </a:spcAft>
              <a:buSzPts val="1800"/>
              <a:buNone/>
              <a:defRPr sz="1800"/>
            </a:lvl4pPr>
            <a:lvl5pPr lvl="4" rtl="0">
              <a:lnSpc>
                <a:spcPct val="100000"/>
              </a:lnSpc>
              <a:spcBef>
                <a:spcPts val="0"/>
              </a:spcBef>
              <a:spcAft>
                <a:spcPts val="0"/>
              </a:spcAft>
              <a:buSzPts val="1800"/>
              <a:buNone/>
              <a:defRPr sz="1800"/>
            </a:lvl5pPr>
            <a:lvl6pPr lvl="5" rtl="0">
              <a:lnSpc>
                <a:spcPct val="100000"/>
              </a:lnSpc>
              <a:spcBef>
                <a:spcPts val="0"/>
              </a:spcBef>
              <a:spcAft>
                <a:spcPts val="0"/>
              </a:spcAft>
              <a:buSzPts val="1800"/>
              <a:buNone/>
              <a:defRPr sz="1800"/>
            </a:lvl6pPr>
            <a:lvl7pPr lvl="6" rtl="0">
              <a:lnSpc>
                <a:spcPct val="100000"/>
              </a:lnSpc>
              <a:spcBef>
                <a:spcPts val="0"/>
              </a:spcBef>
              <a:spcAft>
                <a:spcPts val="0"/>
              </a:spcAft>
              <a:buSzPts val="1800"/>
              <a:buNone/>
              <a:defRPr sz="1800"/>
            </a:lvl7pPr>
            <a:lvl8pPr lvl="7" rtl="0">
              <a:lnSpc>
                <a:spcPct val="100000"/>
              </a:lnSpc>
              <a:spcBef>
                <a:spcPts val="0"/>
              </a:spcBef>
              <a:spcAft>
                <a:spcPts val="0"/>
              </a:spcAft>
              <a:buSzPts val="1800"/>
              <a:buNone/>
              <a:defRPr sz="1800"/>
            </a:lvl8pPr>
            <a:lvl9pPr lvl="8" rtl="0">
              <a:lnSpc>
                <a:spcPct val="100000"/>
              </a:lnSpc>
              <a:spcBef>
                <a:spcPts val="0"/>
              </a:spcBef>
              <a:spcAft>
                <a:spcPts val="0"/>
              </a:spcAft>
              <a:buSzPts val="1800"/>
              <a:buNone/>
              <a:defRPr sz="1800"/>
            </a:lvl9pPr>
          </a:lstStyle>
          <a:p>
            <a:endParaRPr/>
          </a:p>
        </p:txBody>
      </p:sp>
      <p:sp>
        <p:nvSpPr>
          <p:cNvPr id="72" name="Google Shape;72;p13"/>
          <p:cNvSpPr txBox="1">
            <a:spLocks noGrp="1"/>
          </p:cNvSpPr>
          <p:nvPr>
            <p:ph type="subTitle" idx="18"/>
          </p:nvPr>
        </p:nvSpPr>
        <p:spPr>
          <a:xfrm>
            <a:off x="6159400" y="2215863"/>
            <a:ext cx="2326200" cy="435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solidFill>
                  <a:schemeClr val="dk2"/>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3" name="Google Shape;73;p13"/>
          <p:cNvSpPr txBox="1">
            <a:spLocks noGrp="1"/>
          </p:cNvSpPr>
          <p:nvPr>
            <p:ph type="title" idx="19" hasCustomPrompt="1"/>
          </p:nvPr>
        </p:nvSpPr>
        <p:spPr>
          <a:xfrm>
            <a:off x="6159400" y="3139225"/>
            <a:ext cx="781800" cy="4350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Font typeface="Montserrat"/>
              <a:buNone/>
              <a:defRPr sz="1800" b="1">
                <a:latin typeface="Montserrat"/>
                <a:ea typeface="Montserrat"/>
                <a:cs typeface="Montserrat"/>
                <a:sym typeface="Montserrat"/>
              </a:defRPr>
            </a:lvl1pPr>
            <a:lvl2pPr lvl="1" algn="ctr" rtl="0">
              <a:spcBef>
                <a:spcPts val="0"/>
              </a:spcBef>
              <a:spcAft>
                <a:spcPts val="0"/>
              </a:spcAft>
              <a:buSzPts val="1800"/>
              <a:buFont typeface="Montserrat"/>
              <a:buNone/>
              <a:defRPr sz="1800" b="1">
                <a:latin typeface="Montserrat"/>
                <a:ea typeface="Montserrat"/>
                <a:cs typeface="Montserrat"/>
                <a:sym typeface="Montserrat"/>
              </a:defRPr>
            </a:lvl2pPr>
            <a:lvl3pPr lvl="2" algn="ctr" rtl="0">
              <a:spcBef>
                <a:spcPts val="0"/>
              </a:spcBef>
              <a:spcAft>
                <a:spcPts val="0"/>
              </a:spcAft>
              <a:buSzPts val="1800"/>
              <a:buFont typeface="Montserrat"/>
              <a:buNone/>
              <a:defRPr sz="1800" b="1">
                <a:latin typeface="Montserrat"/>
                <a:ea typeface="Montserrat"/>
                <a:cs typeface="Montserrat"/>
                <a:sym typeface="Montserrat"/>
              </a:defRPr>
            </a:lvl3pPr>
            <a:lvl4pPr lvl="3" algn="ctr" rtl="0">
              <a:spcBef>
                <a:spcPts val="0"/>
              </a:spcBef>
              <a:spcAft>
                <a:spcPts val="0"/>
              </a:spcAft>
              <a:buSzPts val="1800"/>
              <a:buFont typeface="Montserrat"/>
              <a:buNone/>
              <a:defRPr sz="1800" b="1">
                <a:latin typeface="Montserrat"/>
                <a:ea typeface="Montserrat"/>
                <a:cs typeface="Montserrat"/>
                <a:sym typeface="Montserrat"/>
              </a:defRPr>
            </a:lvl4pPr>
            <a:lvl5pPr lvl="4" algn="ctr" rtl="0">
              <a:spcBef>
                <a:spcPts val="0"/>
              </a:spcBef>
              <a:spcAft>
                <a:spcPts val="0"/>
              </a:spcAft>
              <a:buSzPts val="1800"/>
              <a:buFont typeface="Montserrat"/>
              <a:buNone/>
              <a:defRPr sz="1800" b="1">
                <a:latin typeface="Montserrat"/>
                <a:ea typeface="Montserrat"/>
                <a:cs typeface="Montserrat"/>
                <a:sym typeface="Montserrat"/>
              </a:defRPr>
            </a:lvl5pPr>
            <a:lvl6pPr lvl="5" algn="ctr" rtl="0">
              <a:spcBef>
                <a:spcPts val="0"/>
              </a:spcBef>
              <a:spcAft>
                <a:spcPts val="0"/>
              </a:spcAft>
              <a:buSzPts val="1800"/>
              <a:buFont typeface="Montserrat"/>
              <a:buNone/>
              <a:defRPr sz="1800" b="1">
                <a:latin typeface="Montserrat"/>
                <a:ea typeface="Montserrat"/>
                <a:cs typeface="Montserrat"/>
                <a:sym typeface="Montserrat"/>
              </a:defRPr>
            </a:lvl6pPr>
            <a:lvl7pPr lvl="6" algn="ctr" rtl="0">
              <a:spcBef>
                <a:spcPts val="0"/>
              </a:spcBef>
              <a:spcAft>
                <a:spcPts val="0"/>
              </a:spcAft>
              <a:buSzPts val="1800"/>
              <a:buFont typeface="Montserrat"/>
              <a:buNone/>
              <a:defRPr sz="1800" b="1">
                <a:latin typeface="Montserrat"/>
                <a:ea typeface="Montserrat"/>
                <a:cs typeface="Montserrat"/>
                <a:sym typeface="Montserrat"/>
              </a:defRPr>
            </a:lvl7pPr>
            <a:lvl8pPr lvl="7" algn="ctr" rtl="0">
              <a:spcBef>
                <a:spcPts val="0"/>
              </a:spcBef>
              <a:spcAft>
                <a:spcPts val="0"/>
              </a:spcAft>
              <a:buSzPts val="1800"/>
              <a:buFont typeface="Montserrat"/>
              <a:buNone/>
              <a:defRPr sz="1800" b="1">
                <a:latin typeface="Montserrat"/>
                <a:ea typeface="Montserrat"/>
                <a:cs typeface="Montserrat"/>
                <a:sym typeface="Montserrat"/>
              </a:defRPr>
            </a:lvl8pPr>
            <a:lvl9pPr lvl="8" algn="ctr" rtl="0">
              <a:spcBef>
                <a:spcPts val="0"/>
              </a:spcBef>
              <a:spcAft>
                <a:spcPts val="0"/>
              </a:spcAft>
              <a:buSzPts val="1800"/>
              <a:buFont typeface="Montserrat"/>
              <a:buNone/>
              <a:defRPr sz="1800" b="1">
                <a:latin typeface="Montserrat"/>
                <a:ea typeface="Montserrat"/>
                <a:cs typeface="Montserrat"/>
                <a:sym typeface="Montserrat"/>
              </a:defRPr>
            </a:lvl9pPr>
          </a:lstStyle>
          <a:p>
            <a:r>
              <a:t>xx%</a:t>
            </a:r>
          </a:p>
        </p:txBody>
      </p:sp>
      <p:sp>
        <p:nvSpPr>
          <p:cNvPr id="74" name="Google Shape;74;p13"/>
          <p:cNvSpPr txBox="1">
            <a:spLocks noGrp="1"/>
          </p:cNvSpPr>
          <p:nvPr>
            <p:ph type="subTitle" idx="20"/>
          </p:nvPr>
        </p:nvSpPr>
        <p:spPr>
          <a:xfrm>
            <a:off x="6159400" y="3574225"/>
            <a:ext cx="2326200" cy="249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600"/>
              <a:buNone/>
              <a:defRPr sz="1500" b="1">
                <a:solidFill>
                  <a:schemeClr val="dk1"/>
                </a:solidFill>
                <a:latin typeface="Montserrat"/>
                <a:ea typeface="Montserrat"/>
                <a:cs typeface="Montserrat"/>
                <a:sym typeface="Montserrat"/>
              </a:defRPr>
            </a:lvl1pPr>
            <a:lvl2pPr lvl="1" rtl="0">
              <a:lnSpc>
                <a:spcPct val="100000"/>
              </a:lnSpc>
              <a:spcBef>
                <a:spcPts val="0"/>
              </a:spcBef>
              <a:spcAft>
                <a:spcPts val="0"/>
              </a:spcAft>
              <a:buSzPts val="1800"/>
              <a:buNone/>
              <a:defRPr sz="1800"/>
            </a:lvl2pPr>
            <a:lvl3pPr lvl="2" rtl="0">
              <a:lnSpc>
                <a:spcPct val="100000"/>
              </a:lnSpc>
              <a:spcBef>
                <a:spcPts val="0"/>
              </a:spcBef>
              <a:spcAft>
                <a:spcPts val="0"/>
              </a:spcAft>
              <a:buSzPts val="1800"/>
              <a:buNone/>
              <a:defRPr sz="1800"/>
            </a:lvl3pPr>
            <a:lvl4pPr lvl="3" rtl="0">
              <a:lnSpc>
                <a:spcPct val="100000"/>
              </a:lnSpc>
              <a:spcBef>
                <a:spcPts val="0"/>
              </a:spcBef>
              <a:spcAft>
                <a:spcPts val="0"/>
              </a:spcAft>
              <a:buSzPts val="1800"/>
              <a:buNone/>
              <a:defRPr sz="1800"/>
            </a:lvl4pPr>
            <a:lvl5pPr lvl="4" rtl="0">
              <a:lnSpc>
                <a:spcPct val="100000"/>
              </a:lnSpc>
              <a:spcBef>
                <a:spcPts val="0"/>
              </a:spcBef>
              <a:spcAft>
                <a:spcPts val="0"/>
              </a:spcAft>
              <a:buSzPts val="1800"/>
              <a:buNone/>
              <a:defRPr sz="1800"/>
            </a:lvl5pPr>
            <a:lvl6pPr lvl="5" rtl="0">
              <a:lnSpc>
                <a:spcPct val="100000"/>
              </a:lnSpc>
              <a:spcBef>
                <a:spcPts val="0"/>
              </a:spcBef>
              <a:spcAft>
                <a:spcPts val="0"/>
              </a:spcAft>
              <a:buSzPts val="1800"/>
              <a:buNone/>
              <a:defRPr sz="1800"/>
            </a:lvl6pPr>
            <a:lvl7pPr lvl="6" rtl="0">
              <a:lnSpc>
                <a:spcPct val="100000"/>
              </a:lnSpc>
              <a:spcBef>
                <a:spcPts val="0"/>
              </a:spcBef>
              <a:spcAft>
                <a:spcPts val="0"/>
              </a:spcAft>
              <a:buSzPts val="1800"/>
              <a:buNone/>
              <a:defRPr sz="1800"/>
            </a:lvl7pPr>
            <a:lvl8pPr lvl="7" rtl="0">
              <a:lnSpc>
                <a:spcPct val="100000"/>
              </a:lnSpc>
              <a:spcBef>
                <a:spcPts val="0"/>
              </a:spcBef>
              <a:spcAft>
                <a:spcPts val="0"/>
              </a:spcAft>
              <a:buSzPts val="1800"/>
              <a:buNone/>
              <a:defRPr sz="1800"/>
            </a:lvl8pPr>
            <a:lvl9pPr lvl="8" rtl="0">
              <a:lnSpc>
                <a:spcPct val="100000"/>
              </a:lnSpc>
              <a:spcBef>
                <a:spcPts val="0"/>
              </a:spcBef>
              <a:spcAft>
                <a:spcPts val="0"/>
              </a:spcAft>
              <a:buSzPts val="1800"/>
              <a:buNone/>
              <a:defRPr sz="1800"/>
            </a:lvl9pPr>
          </a:lstStyle>
          <a:p>
            <a:endParaRPr/>
          </a:p>
        </p:txBody>
      </p:sp>
      <p:sp>
        <p:nvSpPr>
          <p:cNvPr id="75" name="Google Shape;75;p13"/>
          <p:cNvSpPr txBox="1">
            <a:spLocks noGrp="1"/>
          </p:cNvSpPr>
          <p:nvPr>
            <p:ph type="subTitle" idx="21"/>
          </p:nvPr>
        </p:nvSpPr>
        <p:spPr>
          <a:xfrm>
            <a:off x="6159400" y="3900700"/>
            <a:ext cx="2326200" cy="435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solidFill>
                  <a:schemeClr val="dk2"/>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hree columns">
  <p:cSld name="CUSTOM_1">
    <p:bg>
      <p:bgPr>
        <a:solidFill>
          <a:schemeClr val="dk2"/>
        </a:solidFill>
        <a:effectLst/>
      </p:bgPr>
    </p:bg>
    <p:spTree>
      <p:nvGrpSpPr>
        <p:cNvPr id="1" name="Shape 76"/>
        <p:cNvGrpSpPr/>
        <p:nvPr/>
      </p:nvGrpSpPr>
      <p:grpSpPr>
        <a:xfrm>
          <a:off x="0" y="0"/>
          <a:ext cx="0" cy="0"/>
          <a:chOff x="0" y="0"/>
          <a:chExt cx="0" cy="0"/>
        </a:xfrm>
      </p:grpSpPr>
      <p:sp>
        <p:nvSpPr>
          <p:cNvPr id="77" name="Google Shape;77;p14"/>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Font typeface="Montserrat"/>
              <a:buNone/>
              <a:defRPr b="1">
                <a:solidFill>
                  <a:schemeClr val="lt1"/>
                </a:solidFill>
                <a:latin typeface="Montserrat"/>
                <a:ea typeface="Montserrat"/>
                <a:cs typeface="Montserrat"/>
                <a:sym typeface="Montserrat"/>
              </a:defRPr>
            </a:lvl1pPr>
            <a:lvl2pPr lvl="1">
              <a:spcBef>
                <a:spcPts val="0"/>
              </a:spcBef>
              <a:spcAft>
                <a:spcPts val="0"/>
              </a:spcAft>
              <a:buSzPts val="2800"/>
              <a:buFont typeface="Montserrat"/>
              <a:buNone/>
              <a:defRPr b="1">
                <a:latin typeface="Montserrat"/>
                <a:ea typeface="Montserrat"/>
                <a:cs typeface="Montserrat"/>
                <a:sym typeface="Montserrat"/>
              </a:defRPr>
            </a:lvl2pPr>
            <a:lvl3pPr lvl="2">
              <a:spcBef>
                <a:spcPts val="0"/>
              </a:spcBef>
              <a:spcAft>
                <a:spcPts val="0"/>
              </a:spcAft>
              <a:buSzPts val="2800"/>
              <a:buFont typeface="Montserrat"/>
              <a:buNone/>
              <a:defRPr b="1">
                <a:latin typeface="Montserrat"/>
                <a:ea typeface="Montserrat"/>
                <a:cs typeface="Montserrat"/>
                <a:sym typeface="Montserrat"/>
              </a:defRPr>
            </a:lvl3pPr>
            <a:lvl4pPr lvl="3">
              <a:spcBef>
                <a:spcPts val="0"/>
              </a:spcBef>
              <a:spcAft>
                <a:spcPts val="0"/>
              </a:spcAft>
              <a:buSzPts val="2800"/>
              <a:buFont typeface="Montserrat"/>
              <a:buNone/>
              <a:defRPr b="1">
                <a:latin typeface="Montserrat"/>
                <a:ea typeface="Montserrat"/>
                <a:cs typeface="Montserrat"/>
                <a:sym typeface="Montserrat"/>
              </a:defRPr>
            </a:lvl4pPr>
            <a:lvl5pPr lvl="4">
              <a:spcBef>
                <a:spcPts val="0"/>
              </a:spcBef>
              <a:spcAft>
                <a:spcPts val="0"/>
              </a:spcAft>
              <a:buSzPts val="2800"/>
              <a:buFont typeface="Montserrat"/>
              <a:buNone/>
              <a:defRPr b="1">
                <a:latin typeface="Montserrat"/>
                <a:ea typeface="Montserrat"/>
                <a:cs typeface="Montserrat"/>
                <a:sym typeface="Montserrat"/>
              </a:defRPr>
            </a:lvl5pPr>
            <a:lvl6pPr lvl="5">
              <a:spcBef>
                <a:spcPts val="0"/>
              </a:spcBef>
              <a:spcAft>
                <a:spcPts val="0"/>
              </a:spcAft>
              <a:buSzPts val="2800"/>
              <a:buFont typeface="Montserrat"/>
              <a:buNone/>
              <a:defRPr b="1">
                <a:latin typeface="Montserrat"/>
                <a:ea typeface="Montserrat"/>
                <a:cs typeface="Montserrat"/>
                <a:sym typeface="Montserrat"/>
              </a:defRPr>
            </a:lvl6pPr>
            <a:lvl7pPr lvl="6">
              <a:spcBef>
                <a:spcPts val="0"/>
              </a:spcBef>
              <a:spcAft>
                <a:spcPts val="0"/>
              </a:spcAft>
              <a:buSzPts val="2800"/>
              <a:buFont typeface="Montserrat"/>
              <a:buNone/>
              <a:defRPr b="1">
                <a:latin typeface="Montserrat"/>
                <a:ea typeface="Montserrat"/>
                <a:cs typeface="Montserrat"/>
                <a:sym typeface="Montserrat"/>
              </a:defRPr>
            </a:lvl7pPr>
            <a:lvl8pPr lvl="7">
              <a:spcBef>
                <a:spcPts val="0"/>
              </a:spcBef>
              <a:spcAft>
                <a:spcPts val="0"/>
              </a:spcAft>
              <a:buSzPts val="2800"/>
              <a:buFont typeface="Montserrat"/>
              <a:buNone/>
              <a:defRPr b="1">
                <a:latin typeface="Montserrat"/>
                <a:ea typeface="Montserrat"/>
                <a:cs typeface="Montserrat"/>
                <a:sym typeface="Montserrat"/>
              </a:defRPr>
            </a:lvl8pPr>
            <a:lvl9pPr lvl="8">
              <a:spcBef>
                <a:spcPts val="0"/>
              </a:spcBef>
              <a:spcAft>
                <a:spcPts val="0"/>
              </a:spcAft>
              <a:buSzPts val="2800"/>
              <a:buFont typeface="Montserrat"/>
              <a:buNone/>
              <a:defRPr b="1">
                <a:latin typeface="Montserrat"/>
                <a:ea typeface="Montserrat"/>
                <a:cs typeface="Montserrat"/>
                <a:sym typeface="Montserrat"/>
              </a:defRPr>
            </a:lvl9pPr>
          </a:lstStyle>
          <a:p>
            <a:endParaRPr/>
          </a:p>
        </p:txBody>
      </p:sp>
      <p:sp>
        <p:nvSpPr>
          <p:cNvPr id="78" name="Google Shape;78;p14"/>
          <p:cNvSpPr txBox="1">
            <a:spLocks noGrp="1"/>
          </p:cNvSpPr>
          <p:nvPr>
            <p:ph type="subTitle" idx="1"/>
          </p:nvPr>
        </p:nvSpPr>
        <p:spPr>
          <a:xfrm>
            <a:off x="772600" y="2153738"/>
            <a:ext cx="2326200" cy="2490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600"/>
              <a:buNone/>
              <a:defRPr sz="1500" b="1">
                <a:solidFill>
                  <a:schemeClr val="dk1"/>
                </a:solidFill>
                <a:latin typeface="Montserrat"/>
                <a:ea typeface="Montserrat"/>
                <a:cs typeface="Montserrat"/>
                <a:sym typeface="Montserrat"/>
              </a:defRPr>
            </a:lvl1pPr>
            <a:lvl2pPr lvl="1" rtl="0">
              <a:lnSpc>
                <a:spcPct val="100000"/>
              </a:lnSpc>
              <a:spcBef>
                <a:spcPts val="0"/>
              </a:spcBef>
              <a:spcAft>
                <a:spcPts val="0"/>
              </a:spcAft>
              <a:buSzPts val="1800"/>
              <a:buNone/>
              <a:defRPr sz="1800"/>
            </a:lvl2pPr>
            <a:lvl3pPr lvl="2" rtl="0">
              <a:lnSpc>
                <a:spcPct val="100000"/>
              </a:lnSpc>
              <a:spcBef>
                <a:spcPts val="0"/>
              </a:spcBef>
              <a:spcAft>
                <a:spcPts val="0"/>
              </a:spcAft>
              <a:buSzPts val="1800"/>
              <a:buNone/>
              <a:defRPr sz="1800"/>
            </a:lvl3pPr>
            <a:lvl4pPr lvl="3" rtl="0">
              <a:lnSpc>
                <a:spcPct val="100000"/>
              </a:lnSpc>
              <a:spcBef>
                <a:spcPts val="0"/>
              </a:spcBef>
              <a:spcAft>
                <a:spcPts val="0"/>
              </a:spcAft>
              <a:buSzPts val="1800"/>
              <a:buNone/>
              <a:defRPr sz="1800"/>
            </a:lvl4pPr>
            <a:lvl5pPr lvl="4" rtl="0">
              <a:lnSpc>
                <a:spcPct val="100000"/>
              </a:lnSpc>
              <a:spcBef>
                <a:spcPts val="0"/>
              </a:spcBef>
              <a:spcAft>
                <a:spcPts val="0"/>
              </a:spcAft>
              <a:buSzPts val="1800"/>
              <a:buNone/>
              <a:defRPr sz="1800"/>
            </a:lvl5pPr>
            <a:lvl6pPr lvl="5" rtl="0">
              <a:lnSpc>
                <a:spcPct val="100000"/>
              </a:lnSpc>
              <a:spcBef>
                <a:spcPts val="0"/>
              </a:spcBef>
              <a:spcAft>
                <a:spcPts val="0"/>
              </a:spcAft>
              <a:buSzPts val="1800"/>
              <a:buNone/>
              <a:defRPr sz="1800"/>
            </a:lvl6pPr>
            <a:lvl7pPr lvl="6" rtl="0">
              <a:lnSpc>
                <a:spcPct val="100000"/>
              </a:lnSpc>
              <a:spcBef>
                <a:spcPts val="0"/>
              </a:spcBef>
              <a:spcAft>
                <a:spcPts val="0"/>
              </a:spcAft>
              <a:buSzPts val="1800"/>
              <a:buNone/>
              <a:defRPr sz="1800"/>
            </a:lvl7pPr>
            <a:lvl8pPr lvl="7" rtl="0">
              <a:lnSpc>
                <a:spcPct val="100000"/>
              </a:lnSpc>
              <a:spcBef>
                <a:spcPts val="0"/>
              </a:spcBef>
              <a:spcAft>
                <a:spcPts val="0"/>
              </a:spcAft>
              <a:buSzPts val="1800"/>
              <a:buNone/>
              <a:defRPr sz="1800"/>
            </a:lvl8pPr>
            <a:lvl9pPr lvl="8" rtl="0">
              <a:lnSpc>
                <a:spcPct val="100000"/>
              </a:lnSpc>
              <a:spcBef>
                <a:spcPts val="0"/>
              </a:spcBef>
              <a:spcAft>
                <a:spcPts val="0"/>
              </a:spcAft>
              <a:buSzPts val="1800"/>
              <a:buNone/>
              <a:defRPr sz="1800"/>
            </a:lvl9pPr>
          </a:lstStyle>
          <a:p>
            <a:endParaRPr/>
          </a:p>
        </p:txBody>
      </p:sp>
      <p:sp>
        <p:nvSpPr>
          <p:cNvPr id="79" name="Google Shape;79;p14"/>
          <p:cNvSpPr txBox="1">
            <a:spLocks noGrp="1"/>
          </p:cNvSpPr>
          <p:nvPr>
            <p:ph type="subTitle" idx="2"/>
          </p:nvPr>
        </p:nvSpPr>
        <p:spPr>
          <a:xfrm>
            <a:off x="772600" y="2402749"/>
            <a:ext cx="2326200" cy="6726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a:solidFill>
                  <a:schemeClr val="dk2"/>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80" name="Google Shape;80;p14"/>
          <p:cNvSpPr txBox="1">
            <a:spLocks noGrp="1"/>
          </p:cNvSpPr>
          <p:nvPr>
            <p:ph type="subTitle" idx="3"/>
          </p:nvPr>
        </p:nvSpPr>
        <p:spPr>
          <a:xfrm>
            <a:off x="6052925" y="3140263"/>
            <a:ext cx="2326200" cy="249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600"/>
              <a:buNone/>
              <a:defRPr sz="1500" b="1">
                <a:solidFill>
                  <a:schemeClr val="dk1"/>
                </a:solidFill>
                <a:latin typeface="Montserrat"/>
                <a:ea typeface="Montserrat"/>
                <a:cs typeface="Montserrat"/>
                <a:sym typeface="Montserrat"/>
              </a:defRPr>
            </a:lvl1pPr>
            <a:lvl2pPr lvl="1" rtl="0">
              <a:lnSpc>
                <a:spcPct val="100000"/>
              </a:lnSpc>
              <a:spcBef>
                <a:spcPts val="0"/>
              </a:spcBef>
              <a:spcAft>
                <a:spcPts val="0"/>
              </a:spcAft>
              <a:buSzPts val="1800"/>
              <a:buNone/>
              <a:defRPr sz="1800"/>
            </a:lvl2pPr>
            <a:lvl3pPr lvl="2" rtl="0">
              <a:lnSpc>
                <a:spcPct val="100000"/>
              </a:lnSpc>
              <a:spcBef>
                <a:spcPts val="0"/>
              </a:spcBef>
              <a:spcAft>
                <a:spcPts val="0"/>
              </a:spcAft>
              <a:buSzPts val="1800"/>
              <a:buNone/>
              <a:defRPr sz="1800"/>
            </a:lvl3pPr>
            <a:lvl4pPr lvl="3" rtl="0">
              <a:lnSpc>
                <a:spcPct val="100000"/>
              </a:lnSpc>
              <a:spcBef>
                <a:spcPts val="0"/>
              </a:spcBef>
              <a:spcAft>
                <a:spcPts val="0"/>
              </a:spcAft>
              <a:buSzPts val="1800"/>
              <a:buNone/>
              <a:defRPr sz="1800"/>
            </a:lvl4pPr>
            <a:lvl5pPr lvl="4" rtl="0">
              <a:lnSpc>
                <a:spcPct val="100000"/>
              </a:lnSpc>
              <a:spcBef>
                <a:spcPts val="0"/>
              </a:spcBef>
              <a:spcAft>
                <a:spcPts val="0"/>
              </a:spcAft>
              <a:buSzPts val="1800"/>
              <a:buNone/>
              <a:defRPr sz="1800"/>
            </a:lvl5pPr>
            <a:lvl6pPr lvl="5" rtl="0">
              <a:lnSpc>
                <a:spcPct val="100000"/>
              </a:lnSpc>
              <a:spcBef>
                <a:spcPts val="0"/>
              </a:spcBef>
              <a:spcAft>
                <a:spcPts val="0"/>
              </a:spcAft>
              <a:buSzPts val="1800"/>
              <a:buNone/>
              <a:defRPr sz="1800"/>
            </a:lvl6pPr>
            <a:lvl7pPr lvl="6" rtl="0">
              <a:lnSpc>
                <a:spcPct val="100000"/>
              </a:lnSpc>
              <a:spcBef>
                <a:spcPts val="0"/>
              </a:spcBef>
              <a:spcAft>
                <a:spcPts val="0"/>
              </a:spcAft>
              <a:buSzPts val="1800"/>
              <a:buNone/>
              <a:defRPr sz="1800"/>
            </a:lvl7pPr>
            <a:lvl8pPr lvl="7" rtl="0">
              <a:lnSpc>
                <a:spcPct val="100000"/>
              </a:lnSpc>
              <a:spcBef>
                <a:spcPts val="0"/>
              </a:spcBef>
              <a:spcAft>
                <a:spcPts val="0"/>
              </a:spcAft>
              <a:buSzPts val="1800"/>
              <a:buNone/>
              <a:defRPr sz="1800"/>
            </a:lvl8pPr>
            <a:lvl9pPr lvl="8" rtl="0">
              <a:lnSpc>
                <a:spcPct val="100000"/>
              </a:lnSpc>
              <a:spcBef>
                <a:spcPts val="0"/>
              </a:spcBef>
              <a:spcAft>
                <a:spcPts val="0"/>
              </a:spcAft>
              <a:buSzPts val="1800"/>
              <a:buNone/>
              <a:defRPr sz="1800"/>
            </a:lvl9pPr>
          </a:lstStyle>
          <a:p>
            <a:endParaRPr/>
          </a:p>
        </p:txBody>
      </p:sp>
      <p:sp>
        <p:nvSpPr>
          <p:cNvPr id="81" name="Google Shape;81;p14"/>
          <p:cNvSpPr txBox="1">
            <a:spLocks noGrp="1"/>
          </p:cNvSpPr>
          <p:nvPr>
            <p:ph type="subTitle" idx="4"/>
          </p:nvPr>
        </p:nvSpPr>
        <p:spPr>
          <a:xfrm>
            <a:off x="6052925" y="3389274"/>
            <a:ext cx="2326200" cy="672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solidFill>
                  <a:schemeClr val="dk2"/>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82" name="Google Shape;82;p14"/>
          <p:cNvSpPr txBox="1">
            <a:spLocks noGrp="1"/>
          </p:cNvSpPr>
          <p:nvPr>
            <p:ph type="subTitle" idx="5"/>
          </p:nvPr>
        </p:nvSpPr>
        <p:spPr>
          <a:xfrm>
            <a:off x="6104525" y="1492013"/>
            <a:ext cx="2326200" cy="249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600"/>
              <a:buNone/>
              <a:defRPr sz="1500" b="1">
                <a:solidFill>
                  <a:schemeClr val="dk1"/>
                </a:solidFill>
                <a:latin typeface="Montserrat"/>
                <a:ea typeface="Montserrat"/>
                <a:cs typeface="Montserrat"/>
                <a:sym typeface="Montserrat"/>
              </a:defRPr>
            </a:lvl1pPr>
            <a:lvl2pPr lvl="1" rtl="0">
              <a:lnSpc>
                <a:spcPct val="100000"/>
              </a:lnSpc>
              <a:spcBef>
                <a:spcPts val="0"/>
              </a:spcBef>
              <a:spcAft>
                <a:spcPts val="0"/>
              </a:spcAft>
              <a:buSzPts val="1800"/>
              <a:buNone/>
              <a:defRPr sz="1800"/>
            </a:lvl2pPr>
            <a:lvl3pPr lvl="2" rtl="0">
              <a:lnSpc>
                <a:spcPct val="100000"/>
              </a:lnSpc>
              <a:spcBef>
                <a:spcPts val="0"/>
              </a:spcBef>
              <a:spcAft>
                <a:spcPts val="0"/>
              </a:spcAft>
              <a:buSzPts val="1800"/>
              <a:buNone/>
              <a:defRPr sz="1800"/>
            </a:lvl3pPr>
            <a:lvl4pPr lvl="3" rtl="0">
              <a:lnSpc>
                <a:spcPct val="100000"/>
              </a:lnSpc>
              <a:spcBef>
                <a:spcPts val="0"/>
              </a:spcBef>
              <a:spcAft>
                <a:spcPts val="0"/>
              </a:spcAft>
              <a:buSzPts val="1800"/>
              <a:buNone/>
              <a:defRPr sz="1800"/>
            </a:lvl4pPr>
            <a:lvl5pPr lvl="4" rtl="0">
              <a:lnSpc>
                <a:spcPct val="100000"/>
              </a:lnSpc>
              <a:spcBef>
                <a:spcPts val="0"/>
              </a:spcBef>
              <a:spcAft>
                <a:spcPts val="0"/>
              </a:spcAft>
              <a:buSzPts val="1800"/>
              <a:buNone/>
              <a:defRPr sz="1800"/>
            </a:lvl5pPr>
            <a:lvl6pPr lvl="5" rtl="0">
              <a:lnSpc>
                <a:spcPct val="100000"/>
              </a:lnSpc>
              <a:spcBef>
                <a:spcPts val="0"/>
              </a:spcBef>
              <a:spcAft>
                <a:spcPts val="0"/>
              </a:spcAft>
              <a:buSzPts val="1800"/>
              <a:buNone/>
              <a:defRPr sz="1800"/>
            </a:lvl6pPr>
            <a:lvl7pPr lvl="6" rtl="0">
              <a:lnSpc>
                <a:spcPct val="100000"/>
              </a:lnSpc>
              <a:spcBef>
                <a:spcPts val="0"/>
              </a:spcBef>
              <a:spcAft>
                <a:spcPts val="0"/>
              </a:spcAft>
              <a:buSzPts val="1800"/>
              <a:buNone/>
              <a:defRPr sz="1800"/>
            </a:lvl7pPr>
            <a:lvl8pPr lvl="7" rtl="0">
              <a:lnSpc>
                <a:spcPct val="100000"/>
              </a:lnSpc>
              <a:spcBef>
                <a:spcPts val="0"/>
              </a:spcBef>
              <a:spcAft>
                <a:spcPts val="0"/>
              </a:spcAft>
              <a:buSzPts val="1800"/>
              <a:buNone/>
              <a:defRPr sz="1800"/>
            </a:lvl8pPr>
            <a:lvl9pPr lvl="8" rtl="0">
              <a:lnSpc>
                <a:spcPct val="100000"/>
              </a:lnSpc>
              <a:spcBef>
                <a:spcPts val="0"/>
              </a:spcBef>
              <a:spcAft>
                <a:spcPts val="0"/>
              </a:spcAft>
              <a:buSzPts val="1800"/>
              <a:buNone/>
              <a:defRPr sz="1800"/>
            </a:lvl9pPr>
          </a:lstStyle>
          <a:p>
            <a:endParaRPr/>
          </a:p>
        </p:txBody>
      </p:sp>
      <p:sp>
        <p:nvSpPr>
          <p:cNvPr id="83" name="Google Shape;83;p14"/>
          <p:cNvSpPr txBox="1">
            <a:spLocks noGrp="1"/>
          </p:cNvSpPr>
          <p:nvPr>
            <p:ph type="subTitle" idx="6"/>
          </p:nvPr>
        </p:nvSpPr>
        <p:spPr>
          <a:xfrm>
            <a:off x="6104525" y="1741031"/>
            <a:ext cx="2326200" cy="672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solidFill>
                  <a:schemeClr val="dk2"/>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One column text 2">
  <p:cSld name="CUSTOM_3">
    <p:bg>
      <p:bgPr>
        <a:solidFill>
          <a:schemeClr val="lt2"/>
        </a:solidFill>
        <a:effectLst/>
      </p:bgPr>
    </p:bg>
    <p:spTree>
      <p:nvGrpSpPr>
        <p:cNvPr id="1" name="Shape 87"/>
        <p:cNvGrpSpPr/>
        <p:nvPr/>
      </p:nvGrpSpPr>
      <p:grpSpPr>
        <a:xfrm>
          <a:off x="0" y="0"/>
          <a:ext cx="0" cy="0"/>
          <a:chOff x="0" y="0"/>
          <a:chExt cx="0" cy="0"/>
        </a:xfrm>
      </p:grpSpPr>
      <p:sp>
        <p:nvSpPr>
          <p:cNvPr id="88" name="Google Shape;88;p16"/>
          <p:cNvSpPr txBox="1">
            <a:spLocks noGrp="1"/>
          </p:cNvSpPr>
          <p:nvPr>
            <p:ph type="title"/>
          </p:nvPr>
        </p:nvSpPr>
        <p:spPr>
          <a:xfrm>
            <a:off x="1136375" y="786125"/>
            <a:ext cx="3224400" cy="572700"/>
          </a:xfrm>
          <a:prstGeom prst="rect">
            <a:avLst/>
          </a:prstGeom>
        </p:spPr>
        <p:txBody>
          <a:bodyPr spcFirstLastPara="1" wrap="square" lIns="91425" tIns="91425" rIns="91425" bIns="91425" anchor="ctr" anchorCtr="0">
            <a:noAutofit/>
          </a:bodyPr>
          <a:lstStyle>
            <a:lvl1pPr lvl="0">
              <a:spcBef>
                <a:spcPts val="0"/>
              </a:spcBef>
              <a:spcAft>
                <a:spcPts val="0"/>
              </a:spcAft>
              <a:buSzPts val="2800"/>
              <a:buFont typeface="Montserrat"/>
              <a:buNone/>
              <a:defRPr b="1">
                <a:latin typeface="Montserrat"/>
                <a:ea typeface="Montserrat"/>
                <a:cs typeface="Montserrat"/>
                <a:sym typeface="Montserrat"/>
              </a:defRPr>
            </a:lvl1pPr>
            <a:lvl2pPr lvl="1">
              <a:spcBef>
                <a:spcPts val="0"/>
              </a:spcBef>
              <a:spcAft>
                <a:spcPts val="0"/>
              </a:spcAft>
              <a:buSzPts val="2800"/>
              <a:buNone/>
              <a:defRPr>
                <a:latin typeface="Open Sans Light"/>
                <a:ea typeface="Open Sans Light"/>
                <a:cs typeface="Open Sans Light"/>
                <a:sym typeface="Open Sans Light"/>
              </a:defRPr>
            </a:lvl2pPr>
            <a:lvl3pPr lvl="2">
              <a:spcBef>
                <a:spcPts val="0"/>
              </a:spcBef>
              <a:spcAft>
                <a:spcPts val="0"/>
              </a:spcAft>
              <a:buSzPts val="2800"/>
              <a:buNone/>
              <a:defRPr>
                <a:latin typeface="Open Sans Light"/>
                <a:ea typeface="Open Sans Light"/>
                <a:cs typeface="Open Sans Light"/>
                <a:sym typeface="Open Sans Light"/>
              </a:defRPr>
            </a:lvl3pPr>
            <a:lvl4pPr lvl="3">
              <a:spcBef>
                <a:spcPts val="0"/>
              </a:spcBef>
              <a:spcAft>
                <a:spcPts val="0"/>
              </a:spcAft>
              <a:buSzPts val="2800"/>
              <a:buNone/>
              <a:defRPr>
                <a:latin typeface="Open Sans Light"/>
                <a:ea typeface="Open Sans Light"/>
                <a:cs typeface="Open Sans Light"/>
                <a:sym typeface="Open Sans Light"/>
              </a:defRPr>
            </a:lvl4pPr>
            <a:lvl5pPr lvl="4">
              <a:spcBef>
                <a:spcPts val="0"/>
              </a:spcBef>
              <a:spcAft>
                <a:spcPts val="0"/>
              </a:spcAft>
              <a:buSzPts val="2800"/>
              <a:buNone/>
              <a:defRPr>
                <a:latin typeface="Open Sans Light"/>
                <a:ea typeface="Open Sans Light"/>
                <a:cs typeface="Open Sans Light"/>
                <a:sym typeface="Open Sans Light"/>
              </a:defRPr>
            </a:lvl5pPr>
            <a:lvl6pPr lvl="5">
              <a:spcBef>
                <a:spcPts val="0"/>
              </a:spcBef>
              <a:spcAft>
                <a:spcPts val="0"/>
              </a:spcAft>
              <a:buSzPts val="2800"/>
              <a:buNone/>
              <a:defRPr>
                <a:latin typeface="Open Sans Light"/>
                <a:ea typeface="Open Sans Light"/>
                <a:cs typeface="Open Sans Light"/>
                <a:sym typeface="Open Sans Light"/>
              </a:defRPr>
            </a:lvl6pPr>
            <a:lvl7pPr lvl="6">
              <a:spcBef>
                <a:spcPts val="0"/>
              </a:spcBef>
              <a:spcAft>
                <a:spcPts val="0"/>
              </a:spcAft>
              <a:buSzPts val="2800"/>
              <a:buNone/>
              <a:defRPr>
                <a:latin typeface="Open Sans Light"/>
                <a:ea typeface="Open Sans Light"/>
                <a:cs typeface="Open Sans Light"/>
                <a:sym typeface="Open Sans Light"/>
              </a:defRPr>
            </a:lvl7pPr>
            <a:lvl8pPr lvl="7">
              <a:spcBef>
                <a:spcPts val="0"/>
              </a:spcBef>
              <a:spcAft>
                <a:spcPts val="0"/>
              </a:spcAft>
              <a:buSzPts val="2800"/>
              <a:buNone/>
              <a:defRPr>
                <a:latin typeface="Open Sans Light"/>
                <a:ea typeface="Open Sans Light"/>
                <a:cs typeface="Open Sans Light"/>
                <a:sym typeface="Open Sans Light"/>
              </a:defRPr>
            </a:lvl8pPr>
            <a:lvl9pPr lvl="8">
              <a:spcBef>
                <a:spcPts val="0"/>
              </a:spcBef>
              <a:spcAft>
                <a:spcPts val="0"/>
              </a:spcAft>
              <a:buSzPts val="2800"/>
              <a:buNone/>
              <a:defRPr>
                <a:latin typeface="Open Sans Light"/>
                <a:ea typeface="Open Sans Light"/>
                <a:cs typeface="Open Sans Light"/>
                <a:sym typeface="Open Sans Light"/>
              </a:defRPr>
            </a:lvl9pPr>
          </a:lstStyle>
          <a:p>
            <a:endParaRPr/>
          </a:p>
        </p:txBody>
      </p:sp>
      <p:sp>
        <p:nvSpPr>
          <p:cNvPr id="89" name="Google Shape;89;p16"/>
          <p:cNvSpPr txBox="1">
            <a:spLocks noGrp="1"/>
          </p:cNvSpPr>
          <p:nvPr>
            <p:ph type="subTitle" idx="1"/>
          </p:nvPr>
        </p:nvSpPr>
        <p:spPr>
          <a:xfrm>
            <a:off x="1136375" y="1961763"/>
            <a:ext cx="3224400" cy="2553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solidFill>
                  <a:schemeClr val="dk2"/>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One column text 3">
  <p:cSld name="CUSTOM_4">
    <p:bg>
      <p:bgPr>
        <a:solidFill>
          <a:schemeClr val="lt2"/>
        </a:solidFill>
        <a:effectLst/>
      </p:bgPr>
    </p:bg>
    <p:spTree>
      <p:nvGrpSpPr>
        <p:cNvPr id="1" name="Shape 90"/>
        <p:cNvGrpSpPr/>
        <p:nvPr/>
      </p:nvGrpSpPr>
      <p:grpSpPr>
        <a:xfrm>
          <a:off x="0" y="0"/>
          <a:ext cx="0" cy="0"/>
          <a:chOff x="0" y="0"/>
          <a:chExt cx="0" cy="0"/>
        </a:xfrm>
      </p:grpSpPr>
      <p:sp>
        <p:nvSpPr>
          <p:cNvPr id="91" name="Google Shape;91;p17"/>
          <p:cNvSpPr txBox="1">
            <a:spLocks noGrp="1"/>
          </p:cNvSpPr>
          <p:nvPr>
            <p:ph type="title"/>
          </p:nvPr>
        </p:nvSpPr>
        <p:spPr>
          <a:xfrm>
            <a:off x="4783225" y="1273413"/>
            <a:ext cx="32244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Font typeface="Montserrat"/>
              <a:buNone/>
              <a:defRPr b="1">
                <a:latin typeface="Montserrat"/>
                <a:ea typeface="Montserrat"/>
                <a:cs typeface="Montserrat"/>
                <a:sym typeface="Montserrat"/>
              </a:defRPr>
            </a:lvl1pPr>
            <a:lvl2pPr lvl="1" rtl="0">
              <a:spcBef>
                <a:spcPts val="0"/>
              </a:spcBef>
              <a:spcAft>
                <a:spcPts val="0"/>
              </a:spcAft>
              <a:buSzPts val="2800"/>
              <a:buNone/>
              <a:defRPr>
                <a:latin typeface="Open Sans Light"/>
                <a:ea typeface="Open Sans Light"/>
                <a:cs typeface="Open Sans Light"/>
                <a:sym typeface="Open Sans Light"/>
              </a:defRPr>
            </a:lvl2pPr>
            <a:lvl3pPr lvl="2" rtl="0">
              <a:spcBef>
                <a:spcPts val="0"/>
              </a:spcBef>
              <a:spcAft>
                <a:spcPts val="0"/>
              </a:spcAft>
              <a:buSzPts val="2800"/>
              <a:buNone/>
              <a:defRPr>
                <a:latin typeface="Open Sans Light"/>
                <a:ea typeface="Open Sans Light"/>
                <a:cs typeface="Open Sans Light"/>
                <a:sym typeface="Open Sans Light"/>
              </a:defRPr>
            </a:lvl3pPr>
            <a:lvl4pPr lvl="3" rtl="0">
              <a:spcBef>
                <a:spcPts val="0"/>
              </a:spcBef>
              <a:spcAft>
                <a:spcPts val="0"/>
              </a:spcAft>
              <a:buSzPts val="2800"/>
              <a:buNone/>
              <a:defRPr>
                <a:latin typeface="Open Sans Light"/>
                <a:ea typeface="Open Sans Light"/>
                <a:cs typeface="Open Sans Light"/>
                <a:sym typeface="Open Sans Light"/>
              </a:defRPr>
            </a:lvl4pPr>
            <a:lvl5pPr lvl="4" rtl="0">
              <a:spcBef>
                <a:spcPts val="0"/>
              </a:spcBef>
              <a:spcAft>
                <a:spcPts val="0"/>
              </a:spcAft>
              <a:buSzPts val="2800"/>
              <a:buNone/>
              <a:defRPr>
                <a:latin typeface="Open Sans Light"/>
                <a:ea typeface="Open Sans Light"/>
                <a:cs typeface="Open Sans Light"/>
                <a:sym typeface="Open Sans Light"/>
              </a:defRPr>
            </a:lvl5pPr>
            <a:lvl6pPr lvl="5" rtl="0">
              <a:spcBef>
                <a:spcPts val="0"/>
              </a:spcBef>
              <a:spcAft>
                <a:spcPts val="0"/>
              </a:spcAft>
              <a:buSzPts val="2800"/>
              <a:buNone/>
              <a:defRPr>
                <a:latin typeface="Open Sans Light"/>
                <a:ea typeface="Open Sans Light"/>
                <a:cs typeface="Open Sans Light"/>
                <a:sym typeface="Open Sans Light"/>
              </a:defRPr>
            </a:lvl6pPr>
            <a:lvl7pPr lvl="6" rtl="0">
              <a:spcBef>
                <a:spcPts val="0"/>
              </a:spcBef>
              <a:spcAft>
                <a:spcPts val="0"/>
              </a:spcAft>
              <a:buSzPts val="2800"/>
              <a:buNone/>
              <a:defRPr>
                <a:latin typeface="Open Sans Light"/>
                <a:ea typeface="Open Sans Light"/>
                <a:cs typeface="Open Sans Light"/>
                <a:sym typeface="Open Sans Light"/>
              </a:defRPr>
            </a:lvl7pPr>
            <a:lvl8pPr lvl="7" rtl="0">
              <a:spcBef>
                <a:spcPts val="0"/>
              </a:spcBef>
              <a:spcAft>
                <a:spcPts val="0"/>
              </a:spcAft>
              <a:buSzPts val="2800"/>
              <a:buNone/>
              <a:defRPr>
                <a:latin typeface="Open Sans Light"/>
                <a:ea typeface="Open Sans Light"/>
                <a:cs typeface="Open Sans Light"/>
                <a:sym typeface="Open Sans Light"/>
              </a:defRPr>
            </a:lvl8pPr>
            <a:lvl9pPr lvl="8" rtl="0">
              <a:spcBef>
                <a:spcPts val="0"/>
              </a:spcBef>
              <a:spcAft>
                <a:spcPts val="0"/>
              </a:spcAft>
              <a:buSzPts val="2800"/>
              <a:buNone/>
              <a:defRPr>
                <a:latin typeface="Open Sans Light"/>
                <a:ea typeface="Open Sans Light"/>
                <a:cs typeface="Open Sans Light"/>
                <a:sym typeface="Open Sans Light"/>
              </a:defRPr>
            </a:lvl9pPr>
          </a:lstStyle>
          <a:p>
            <a:endParaRPr/>
          </a:p>
        </p:txBody>
      </p:sp>
      <p:sp>
        <p:nvSpPr>
          <p:cNvPr id="92" name="Google Shape;92;p17"/>
          <p:cNvSpPr txBox="1">
            <a:spLocks noGrp="1"/>
          </p:cNvSpPr>
          <p:nvPr>
            <p:ph type="subTitle" idx="1"/>
          </p:nvPr>
        </p:nvSpPr>
        <p:spPr>
          <a:xfrm>
            <a:off x="4783225" y="2314762"/>
            <a:ext cx="3224400" cy="1767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six columns">
  <p:cSld name="CUSTOM_5">
    <p:bg>
      <p:bgPr>
        <a:solidFill>
          <a:schemeClr val="accent2"/>
        </a:solidFill>
        <a:effectLst/>
      </p:bgPr>
    </p:bg>
    <p:spTree>
      <p:nvGrpSpPr>
        <p:cNvPr id="1" name="Shape 93"/>
        <p:cNvGrpSpPr/>
        <p:nvPr/>
      </p:nvGrpSpPr>
      <p:grpSpPr>
        <a:xfrm>
          <a:off x="0" y="0"/>
          <a:ext cx="0" cy="0"/>
          <a:chOff x="0" y="0"/>
          <a:chExt cx="0" cy="0"/>
        </a:xfrm>
      </p:grpSpPr>
      <p:sp>
        <p:nvSpPr>
          <p:cNvPr id="94" name="Google Shape;94;p18"/>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Font typeface="Montserrat"/>
              <a:buNone/>
              <a:defRPr b="1">
                <a:latin typeface="Montserrat"/>
                <a:ea typeface="Montserrat"/>
                <a:cs typeface="Montserrat"/>
                <a:sym typeface="Montserrat"/>
              </a:defRPr>
            </a:lvl1pPr>
            <a:lvl2pPr lvl="1">
              <a:spcBef>
                <a:spcPts val="0"/>
              </a:spcBef>
              <a:spcAft>
                <a:spcPts val="0"/>
              </a:spcAft>
              <a:buSzPts val="2800"/>
              <a:buFont typeface="Montserrat"/>
              <a:buNone/>
              <a:defRPr b="1">
                <a:latin typeface="Montserrat"/>
                <a:ea typeface="Montserrat"/>
                <a:cs typeface="Montserrat"/>
                <a:sym typeface="Montserrat"/>
              </a:defRPr>
            </a:lvl2pPr>
            <a:lvl3pPr lvl="2">
              <a:spcBef>
                <a:spcPts val="0"/>
              </a:spcBef>
              <a:spcAft>
                <a:spcPts val="0"/>
              </a:spcAft>
              <a:buSzPts val="2800"/>
              <a:buFont typeface="Montserrat"/>
              <a:buNone/>
              <a:defRPr b="1">
                <a:latin typeface="Montserrat"/>
                <a:ea typeface="Montserrat"/>
                <a:cs typeface="Montserrat"/>
                <a:sym typeface="Montserrat"/>
              </a:defRPr>
            </a:lvl3pPr>
            <a:lvl4pPr lvl="3">
              <a:spcBef>
                <a:spcPts val="0"/>
              </a:spcBef>
              <a:spcAft>
                <a:spcPts val="0"/>
              </a:spcAft>
              <a:buSzPts val="2800"/>
              <a:buFont typeface="Montserrat"/>
              <a:buNone/>
              <a:defRPr b="1">
                <a:latin typeface="Montserrat"/>
                <a:ea typeface="Montserrat"/>
                <a:cs typeface="Montserrat"/>
                <a:sym typeface="Montserrat"/>
              </a:defRPr>
            </a:lvl4pPr>
            <a:lvl5pPr lvl="4">
              <a:spcBef>
                <a:spcPts val="0"/>
              </a:spcBef>
              <a:spcAft>
                <a:spcPts val="0"/>
              </a:spcAft>
              <a:buSzPts val="2800"/>
              <a:buFont typeface="Montserrat"/>
              <a:buNone/>
              <a:defRPr b="1">
                <a:latin typeface="Montserrat"/>
                <a:ea typeface="Montserrat"/>
                <a:cs typeface="Montserrat"/>
                <a:sym typeface="Montserrat"/>
              </a:defRPr>
            </a:lvl5pPr>
            <a:lvl6pPr lvl="5">
              <a:spcBef>
                <a:spcPts val="0"/>
              </a:spcBef>
              <a:spcAft>
                <a:spcPts val="0"/>
              </a:spcAft>
              <a:buSzPts val="2800"/>
              <a:buFont typeface="Montserrat"/>
              <a:buNone/>
              <a:defRPr b="1">
                <a:latin typeface="Montserrat"/>
                <a:ea typeface="Montserrat"/>
                <a:cs typeface="Montserrat"/>
                <a:sym typeface="Montserrat"/>
              </a:defRPr>
            </a:lvl6pPr>
            <a:lvl7pPr lvl="6">
              <a:spcBef>
                <a:spcPts val="0"/>
              </a:spcBef>
              <a:spcAft>
                <a:spcPts val="0"/>
              </a:spcAft>
              <a:buSzPts val="2800"/>
              <a:buFont typeface="Montserrat"/>
              <a:buNone/>
              <a:defRPr b="1">
                <a:latin typeface="Montserrat"/>
                <a:ea typeface="Montserrat"/>
                <a:cs typeface="Montserrat"/>
                <a:sym typeface="Montserrat"/>
              </a:defRPr>
            </a:lvl7pPr>
            <a:lvl8pPr lvl="7">
              <a:spcBef>
                <a:spcPts val="0"/>
              </a:spcBef>
              <a:spcAft>
                <a:spcPts val="0"/>
              </a:spcAft>
              <a:buSzPts val="2800"/>
              <a:buFont typeface="Montserrat"/>
              <a:buNone/>
              <a:defRPr b="1">
                <a:latin typeface="Montserrat"/>
                <a:ea typeface="Montserrat"/>
                <a:cs typeface="Montserrat"/>
                <a:sym typeface="Montserrat"/>
              </a:defRPr>
            </a:lvl8pPr>
            <a:lvl9pPr lvl="8">
              <a:spcBef>
                <a:spcPts val="0"/>
              </a:spcBef>
              <a:spcAft>
                <a:spcPts val="0"/>
              </a:spcAft>
              <a:buSzPts val="2800"/>
              <a:buFont typeface="Montserrat"/>
              <a:buNone/>
              <a:defRPr b="1">
                <a:latin typeface="Montserrat"/>
                <a:ea typeface="Montserrat"/>
                <a:cs typeface="Montserrat"/>
                <a:sym typeface="Montserrat"/>
              </a:defRPr>
            </a:lvl9pPr>
          </a:lstStyle>
          <a:p>
            <a:endParaRPr/>
          </a:p>
        </p:txBody>
      </p:sp>
      <p:sp>
        <p:nvSpPr>
          <p:cNvPr id="95" name="Google Shape;95;p18"/>
          <p:cNvSpPr txBox="1">
            <a:spLocks noGrp="1"/>
          </p:cNvSpPr>
          <p:nvPr>
            <p:ph type="subTitle" idx="1"/>
          </p:nvPr>
        </p:nvSpPr>
        <p:spPr>
          <a:xfrm>
            <a:off x="2495250" y="3281013"/>
            <a:ext cx="1547100" cy="249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600"/>
              <a:buNone/>
              <a:defRPr sz="1500" b="1">
                <a:solidFill>
                  <a:schemeClr val="dk1"/>
                </a:solidFill>
                <a:latin typeface="Montserrat"/>
                <a:ea typeface="Montserrat"/>
                <a:cs typeface="Montserrat"/>
                <a:sym typeface="Montserrat"/>
              </a:defRPr>
            </a:lvl1pPr>
            <a:lvl2pPr lvl="1" rtl="0">
              <a:lnSpc>
                <a:spcPct val="100000"/>
              </a:lnSpc>
              <a:spcBef>
                <a:spcPts val="0"/>
              </a:spcBef>
              <a:spcAft>
                <a:spcPts val="0"/>
              </a:spcAft>
              <a:buSzPts val="1800"/>
              <a:buNone/>
              <a:defRPr sz="1800"/>
            </a:lvl2pPr>
            <a:lvl3pPr lvl="2" rtl="0">
              <a:lnSpc>
                <a:spcPct val="100000"/>
              </a:lnSpc>
              <a:spcBef>
                <a:spcPts val="0"/>
              </a:spcBef>
              <a:spcAft>
                <a:spcPts val="0"/>
              </a:spcAft>
              <a:buSzPts val="1800"/>
              <a:buNone/>
              <a:defRPr sz="1800"/>
            </a:lvl3pPr>
            <a:lvl4pPr lvl="3" rtl="0">
              <a:lnSpc>
                <a:spcPct val="100000"/>
              </a:lnSpc>
              <a:spcBef>
                <a:spcPts val="0"/>
              </a:spcBef>
              <a:spcAft>
                <a:spcPts val="0"/>
              </a:spcAft>
              <a:buSzPts val="1800"/>
              <a:buNone/>
              <a:defRPr sz="1800"/>
            </a:lvl4pPr>
            <a:lvl5pPr lvl="4" rtl="0">
              <a:lnSpc>
                <a:spcPct val="100000"/>
              </a:lnSpc>
              <a:spcBef>
                <a:spcPts val="0"/>
              </a:spcBef>
              <a:spcAft>
                <a:spcPts val="0"/>
              </a:spcAft>
              <a:buSzPts val="1800"/>
              <a:buNone/>
              <a:defRPr sz="1800"/>
            </a:lvl5pPr>
            <a:lvl6pPr lvl="5" rtl="0">
              <a:lnSpc>
                <a:spcPct val="100000"/>
              </a:lnSpc>
              <a:spcBef>
                <a:spcPts val="0"/>
              </a:spcBef>
              <a:spcAft>
                <a:spcPts val="0"/>
              </a:spcAft>
              <a:buSzPts val="1800"/>
              <a:buNone/>
              <a:defRPr sz="1800"/>
            </a:lvl6pPr>
            <a:lvl7pPr lvl="6" rtl="0">
              <a:lnSpc>
                <a:spcPct val="100000"/>
              </a:lnSpc>
              <a:spcBef>
                <a:spcPts val="0"/>
              </a:spcBef>
              <a:spcAft>
                <a:spcPts val="0"/>
              </a:spcAft>
              <a:buSzPts val="1800"/>
              <a:buNone/>
              <a:defRPr sz="1800"/>
            </a:lvl7pPr>
            <a:lvl8pPr lvl="7" rtl="0">
              <a:lnSpc>
                <a:spcPct val="100000"/>
              </a:lnSpc>
              <a:spcBef>
                <a:spcPts val="0"/>
              </a:spcBef>
              <a:spcAft>
                <a:spcPts val="0"/>
              </a:spcAft>
              <a:buSzPts val="1800"/>
              <a:buNone/>
              <a:defRPr sz="1800"/>
            </a:lvl8pPr>
            <a:lvl9pPr lvl="8" rtl="0">
              <a:lnSpc>
                <a:spcPct val="100000"/>
              </a:lnSpc>
              <a:spcBef>
                <a:spcPts val="0"/>
              </a:spcBef>
              <a:spcAft>
                <a:spcPts val="0"/>
              </a:spcAft>
              <a:buSzPts val="1800"/>
              <a:buNone/>
              <a:defRPr sz="1800"/>
            </a:lvl9pPr>
          </a:lstStyle>
          <a:p>
            <a:endParaRPr/>
          </a:p>
        </p:txBody>
      </p:sp>
      <p:sp>
        <p:nvSpPr>
          <p:cNvPr id="96" name="Google Shape;96;p18"/>
          <p:cNvSpPr txBox="1">
            <a:spLocks noGrp="1"/>
          </p:cNvSpPr>
          <p:nvPr>
            <p:ph type="subTitle" idx="2"/>
          </p:nvPr>
        </p:nvSpPr>
        <p:spPr>
          <a:xfrm>
            <a:off x="2495250" y="3606213"/>
            <a:ext cx="1547100" cy="572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solidFill>
                  <a:schemeClr val="dk2"/>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97" name="Google Shape;97;p18"/>
          <p:cNvSpPr txBox="1">
            <a:spLocks noGrp="1"/>
          </p:cNvSpPr>
          <p:nvPr>
            <p:ph type="subTitle" idx="3"/>
          </p:nvPr>
        </p:nvSpPr>
        <p:spPr>
          <a:xfrm>
            <a:off x="734363" y="2345250"/>
            <a:ext cx="1547100" cy="249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600"/>
              <a:buNone/>
              <a:defRPr sz="1500" b="1">
                <a:solidFill>
                  <a:schemeClr val="dk1"/>
                </a:solidFill>
                <a:latin typeface="Montserrat"/>
                <a:ea typeface="Montserrat"/>
                <a:cs typeface="Montserrat"/>
                <a:sym typeface="Montserrat"/>
              </a:defRPr>
            </a:lvl1pPr>
            <a:lvl2pPr lvl="1" rtl="0">
              <a:lnSpc>
                <a:spcPct val="100000"/>
              </a:lnSpc>
              <a:spcBef>
                <a:spcPts val="0"/>
              </a:spcBef>
              <a:spcAft>
                <a:spcPts val="0"/>
              </a:spcAft>
              <a:buSzPts val="1800"/>
              <a:buNone/>
              <a:defRPr sz="1800"/>
            </a:lvl2pPr>
            <a:lvl3pPr lvl="2" rtl="0">
              <a:lnSpc>
                <a:spcPct val="100000"/>
              </a:lnSpc>
              <a:spcBef>
                <a:spcPts val="0"/>
              </a:spcBef>
              <a:spcAft>
                <a:spcPts val="0"/>
              </a:spcAft>
              <a:buSzPts val="1800"/>
              <a:buNone/>
              <a:defRPr sz="1800"/>
            </a:lvl3pPr>
            <a:lvl4pPr lvl="3" rtl="0">
              <a:lnSpc>
                <a:spcPct val="100000"/>
              </a:lnSpc>
              <a:spcBef>
                <a:spcPts val="0"/>
              </a:spcBef>
              <a:spcAft>
                <a:spcPts val="0"/>
              </a:spcAft>
              <a:buSzPts val="1800"/>
              <a:buNone/>
              <a:defRPr sz="1800"/>
            </a:lvl4pPr>
            <a:lvl5pPr lvl="4" rtl="0">
              <a:lnSpc>
                <a:spcPct val="100000"/>
              </a:lnSpc>
              <a:spcBef>
                <a:spcPts val="0"/>
              </a:spcBef>
              <a:spcAft>
                <a:spcPts val="0"/>
              </a:spcAft>
              <a:buSzPts val="1800"/>
              <a:buNone/>
              <a:defRPr sz="1800"/>
            </a:lvl5pPr>
            <a:lvl6pPr lvl="5" rtl="0">
              <a:lnSpc>
                <a:spcPct val="100000"/>
              </a:lnSpc>
              <a:spcBef>
                <a:spcPts val="0"/>
              </a:spcBef>
              <a:spcAft>
                <a:spcPts val="0"/>
              </a:spcAft>
              <a:buSzPts val="1800"/>
              <a:buNone/>
              <a:defRPr sz="1800"/>
            </a:lvl6pPr>
            <a:lvl7pPr lvl="6" rtl="0">
              <a:lnSpc>
                <a:spcPct val="100000"/>
              </a:lnSpc>
              <a:spcBef>
                <a:spcPts val="0"/>
              </a:spcBef>
              <a:spcAft>
                <a:spcPts val="0"/>
              </a:spcAft>
              <a:buSzPts val="1800"/>
              <a:buNone/>
              <a:defRPr sz="1800"/>
            </a:lvl7pPr>
            <a:lvl8pPr lvl="7" rtl="0">
              <a:lnSpc>
                <a:spcPct val="100000"/>
              </a:lnSpc>
              <a:spcBef>
                <a:spcPts val="0"/>
              </a:spcBef>
              <a:spcAft>
                <a:spcPts val="0"/>
              </a:spcAft>
              <a:buSzPts val="1800"/>
              <a:buNone/>
              <a:defRPr sz="1800"/>
            </a:lvl8pPr>
            <a:lvl9pPr lvl="8" rtl="0">
              <a:lnSpc>
                <a:spcPct val="100000"/>
              </a:lnSpc>
              <a:spcBef>
                <a:spcPts val="0"/>
              </a:spcBef>
              <a:spcAft>
                <a:spcPts val="0"/>
              </a:spcAft>
              <a:buSzPts val="1800"/>
              <a:buNone/>
              <a:defRPr sz="1800"/>
            </a:lvl9pPr>
          </a:lstStyle>
          <a:p>
            <a:endParaRPr/>
          </a:p>
        </p:txBody>
      </p:sp>
      <p:sp>
        <p:nvSpPr>
          <p:cNvPr id="98" name="Google Shape;98;p18"/>
          <p:cNvSpPr txBox="1">
            <a:spLocks noGrp="1"/>
          </p:cNvSpPr>
          <p:nvPr>
            <p:ph type="subTitle" idx="4"/>
          </p:nvPr>
        </p:nvSpPr>
        <p:spPr>
          <a:xfrm>
            <a:off x="734363" y="2671725"/>
            <a:ext cx="1547100" cy="572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solidFill>
                  <a:schemeClr val="dk2"/>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99" name="Google Shape;99;p18"/>
          <p:cNvSpPr txBox="1">
            <a:spLocks noGrp="1"/>
          </p:cNvSpPr>
          <p:nvPr>
            <p:ph type="subTitle" idx="5"/>
          </p:nvPr>
        </p:nvSpPr>
        <p:spPr>
          <a:xfrm>
            <a:off x="5166838" y="2402525"/>
            <a:ext cx="1614300" cy="259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600"/>
              <a:buNone/>
              <a:defRPr sz="1500" b="1">
                <a:solidFill>
                  <a:schemeClr val="dk1"/>
                </a:solidFill>
                <a:latin typeface="Montserrat"/>
                <a:ea typeface="Montserrat"/>
                <a:cs typeface="Montserrat"/>
                <a:sym typeface="Montserrat"/>
              </a:defRPr>
            </a:lvl1pPr>
            <a:lvl2pPr lvl="1" rtl="0">
              <a:lnSpc>
                <a:spcPct val="100000"/>
              </a:lnSpc>
              <a:spcBef>
                <a:spcPts val="0"/>
              </a:spcBef>
              <a:spcAft>
                <a:spcPts val="0"/>
              </a:spcAft>
              <a:buSzPts val="1800"/>
              <a:buNone/>
              <a:defRPr sz="1800"/>
            </a:lvl2pPr>
            <a:lvl3pPr lvl="2" rtl="0">
              <a:lnSpc>
                <a:spcPct val="100000"/>
              </a:lnSpc>
              <a:spcBef>
                <a:spcPts val="0"/>
              </a:spcBef>
              <a:spcAft>
                <a:spcPts val="0"/>
              </a:spcAft>
              <a:buSzPts val="1800"/>
              <a:buNone/>
              <a:defRPr sz="1800"/>
            </a:lvl3pPr>
            <a:lvl4pPr lvl="3" rtl="0">
              <a:lnSpc>
                <a:spcPct val="100000"/>
              </a:lnSpc>
              <a:spcBef>
                <a:spcPts val="0"/>
              </a:spcBef>
              <a:spcAft>
                <a:spcPts val="0"/>
              </a:spcAft>
              <a:buSzPts val="1800"/>
              <a:buNone/>
              <a:defRPr sz="1800"/>
            </a:lvl4pPr>
            <a:lvl5pPr lvl="4" rtl="0">
              <a:lnSpc>
                <a:spcPct val="100000"/>
              </a:lnSpc>
              <a:spcBef>
                <a:spcPts val="0"/>
              </a:spcBef>
              <a:spcAft>
                <a:spcPts val="0"/>
              </a:spcAft>
              <a:buSzPts val="1800"/>
              <a:buNone/>
              <a:defRPr sz="1800"/>
            </a:lvl5pPr>
            <a:lvl6pPr lvl="5" rtl="0">
              <a:lnSpc>
                <a:spcPct val="100000"/>
              </a:lnSpc>
              <a:spcBef>
                <a:spcPts val="0"/>
              </a:spcBef>
              <a:spcAft>
                <a:spcPts val="0"/>
              </a:spcAft>
              <a:buSzPts val="1800"/>
              <a:buNone/>
              <a:defRPr sz="1800"/>
            </a:lvl6pPr>
            <a:lvl7pPr lvl="6" rtl="0">
              <a:lnSpc>
                <a:spcPct val="100000"/>
              </a:lnSpc>
              <a:spcBef>
                <a:spcPts val="0"/>
              </a:spcBef>
              <a:spcAft>
                <a:spcPts val="0"/>
              </a:spcAft>
              <a:buSzPts val="1800"/>
              <a:buNone/>
              <a:defRPr sz="1800"/>
            </a:lvl7pPr>
            <a:lvl8pPr lvl="7" rtl="0">
              <a:lnSpc>
                <a:spcPct val="100000"/>
              </a:lnSpc>
              <a:spcBef>
                <a:spcPts val="0"/>
              </a:spcBef>
              <a:spcAft>
                <a:spcPts val="0"/>
              </a:spcAft>
              <a:buSzPts val="1800"/>
              <a:buNone/>
              <a:defRPr sz="1800"/>
            </a:lvl8pPr>
            <a:lvl9pPr lvl="8" rtl="0">
              <a:lnSpc>
                <a:spcPct val="100000"/>
              </a:lnSpc>
              <a:spcBef>
                <a:spcPts val="0"/>
              </a:spcBef>
              <a:spcAft>
                <a:spcPts val="0"/>
              </a:spcAft>
              <a:buSzPts val="1800"/>
              <a:buNone/>
              <a:defRPr sz="1800"/>
            </a:lvl9pPr>
          </a:lstStyle>
          <a:p>
            <a:endParaRPr/>
          </a:p>
        </p:txBody>
      </p:sp>
      <p:sp>
        <p:nvSpPr>
          <p:cNvPr id="100" name="Google Shape;100;p18"/>
          <p:cNvSpPr txBox="1">
            <a:spLocks noGrp="1"/>
          </p:cNvSpPr>
          <p:nvPr>
            <p:ph type="subTitle" idx="6"/>
          </p:nvPr>
        </p:nvSpPr>
        <p:spPr>
          <a:xfrm>
            <a:off x="5157563" y="2705375"/>
            <a:ext cx="1614300" cy="572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solidFill>
                  <a:schemeClr val="dk2"/>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01" name="Google Shape;101;p18"/>
          <p:cNvSpPr txBox="1">
            <a:spLocks noGrp="1"/>
          </p:cNvSpPr>
          <p:nvPr>
            <p:ph type="subTitle" idx="7"/>
          </p:nvPr>
        </p:nvSpPr>
        <p:spPr>
          <a:xfrm>
            <a:off x="2495250" y="1591613"/>
            <a:ext cx="1547100" cy="249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600"/>
              <a:buNone/>
              <a:defRPr sz="1500" b="1">
                <a:solidFill>
                  <a:schemeClr val="dk1"/>
                </a:solidFill>
                <a:latin typeface="Montserrat"/>
                <a:ea typeface="Montserrat"/>
                <a:cs typeface="Montserrat"/>
                <a:sym typeface="Montserrat"/>
              </a:defRPr>
            </a:lvl1pPr>
            <a:lvl2pPr lvl="1" rtl="0">
              <a:lnSpc>
                <a:spcPct val="100000"/>
              </a:lnSpc>
              <a:spcBef>
                <a:spcPts val="0"/>
              </a:spcBef>
              <a:spcAft>
                <a:spcPts val="0"/>
              </a:spcAft>
              <a:buSzPts val="1800"/>
              <a:buNone/>
              <a:defRPr sz="1800"/>
            </a:lvl2pPr>
            <a:lvl3pPr lvl="2" rtl="0">
              <a:lnSpc>
                <a:spcPct val="100000"/>
              </a:lnSpc>
              <a:spcBef>
                <a:spcPts val="0"/>
              </a:spcBef>
              <a:spcAft>
                <a:spcPts val="0"/>
              </a:spcAft>
              <a:buSzPts val="1800"/>
              <a:buNone/>
              <a:defRPr sz="1800"/>
            </a:lvl3pPr>
            <a:lvl4pPr lvl="3" rtl="0">
              <a:lnSpc>
                <a:spcPct val="100000"/>
              </a:lnSpc>
              <a:spcBef>
                <a:spcPts val="0"/>
              </a:spcBef>
              <a:spcAft>
                <a:spcPts val="0"/>
              </a:spcAft>
              <a:buSzPts val="1800"/>
              <a:buNone/>
              <a:defRPr sz="1800"/>
            </a:lvl4pPr>
            <a:lvl5pPr lvl="4" rtl="0">
              <a:lnSpc>
                <a:spcPct val="100000"/>
              </a:lnSpc>
              <a:spcBef>
                <a:spcPts val="0"/>
              </a:spcBef>
              <a:spcAft>
                <a:spcPts val="0"/>
              </a:spcAft>
              <a:buSzPts val="1800"/>
              <a:buNone/>
              <a:defRPr sz="1800"/>
            </a:lvl5pPr>
            <a:lvl6pPr lvl="5" rtl="0">
              <a:lnSpc>
                <a:spcPct val="100000"/>
              </a:lnSpc>
              <a:spcBef>
                <a:spcPts val="0"/>
              </a:spcBef>
              <a:spcAft>
                <a:spcPts val="0"/>
              </a:spcAft>
              <a:buSzPts val="1800"/>
              <a:buNone/>
              <a:defRPr sz="1800"/>
            </a:lvl6pPr>
            <a:lvl7pPr lvl="6" rtl="0">
              <a:lnSpc>
                <a:spcPct val="100000"/>
              </a:lnSpc>
              <a:spcBef>
                <a:spcPts val="0"/>
              </a:spcBef>
              <a:spcAft>
                <a:spcPts val="0"/>
              </a:spcAft>
              <a:buSzPts val="1800"/>
              <a:buNone/>
              <a:defRPr sz="1800"/>
            </a:lvl7pPr>
            <a:lvl8pPr lvl="7" rtl="0">
              <a:lnSpc>
                <a:spcPct val="100000"/>
              </a:lnSpc>
              <a:spcBef>
                <a:spcPts val="0"/>
              </a:spcBef>
              <a:spcAft>
                <a:spcPts val="0"/>
              </a:spcAft>
              <a:buSzPts val="1800"/>
              <a:buNone/>
              <a:defRPr sz="1800"/>
            </a:lvl8pPr>
            <a:lvl9pPr lvl="8" rtl="0">
              <a:lnSpc>
                <a:spcPct val="100000"/>
              </a:lnSpc>
              <a:spcBef>
                <a:spcPts val="0"/>
              </a:spcBef>
              <a:spcAft>
                <a:spcPts val="0"/>
              </a:spcAft>
              <a:buSzPts val="1800"/>
              <a:buNone/>
              <a:defRPr sz="1800"/>
            </a:lvl9pPr>
          </a:lstStyle>
          <a:p>
            <a:endParaRPr/>
          </a:p>
        </p:txBody>
      </p:sp>
      <p:sp>
        <p:nvSpPr>
          <p:cNvPr id="102" name="Google Shape;102;p18"/>
          <p:cNvSpPr txBox="1">
            <a:spLocks noGrp="1"/>
          </p:cNvSpPr>
          <p:nvPr>
            <p:ph type="subTitle" idx="8"/>
          </p:nvPr>
        </p:nvSpPr>
        <p:spPr>
          <a:xfrm>
            <a:off x="2495250" y="1918088"/>
            <a:ext cx="1547100" cy="572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solidFill>
                  <a:schemeClr val="dk2"/>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03" name="Google Shape;103;p18"/>
          <p:cNvSpPr txBox="1">
            <a:spLocks noGrp="1"/>
          </p:cNvSpPr>
          <p:nvPr>
            <p:ph type="subTitle" idx="9"/>
          </p:nvPr>
        </p:nvSpPr>
        <p:spPr>
          <a:xfrm>
            <a:off x="5989575" y="1580100"/>
            <a:ext cx="1547100" cy="2490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600"/>
              <a:buNone/>
              <a:defRPr sz="1500" b="1">
                <a:solidFill>
                  <a:schemeClr val="dk1"/>
                </a:solidFill>
                <a:latin typeface="Montserrat"/>
                <a:ea typeface="Montserrat"/>
                <a:cs typeface="Montserrat"/>
                <a:sym typeface="Montserrat"/>
              </a:defRPr>
            </a:lvl1pPr>
            <a:lvl2pPr lvl="1" rtl="0">
              <a:lnSpc>
                <a:spcPct val="100000"/>
              </a:lnSpc>
              <a:spcBef>
                <a:spcPts val="0"/>
              </a:spcBef>
              <a:spcAft>
                <a:spcPts val="0"/>
              </a:spcAft>
              <a:buSzPts val="1800"/>
              <a:buNone/>
              <a:defRPr sz="1800"/>
            </a:lvl2pPr>
            <a:lvl3pPr lvl="2" rtl="0">
              <a:lnSpc>
                <a:spcPct val="100000"/>
              </a:lnSpc>
              <a:spcBef>
                <a:spcPts val="0"/>
              </a:spcBef>
              <a:spcAft>
                <a:spcPts val="0"/>
              </a:spcAft>
              <a:buSzPts val="1800"/>
              <a:buNone/>
              <a:defRPr sz="1800"/>
            </a:lvl3pPr>
            <a:lvl4pPr lvl="3" rtl="0">
              <a:lnSpc>
                <a:spcPct val="100000"/>
              </a:lnSpc>
              <a:spcBef>
                <a:spcPts val="0"/>
              </a:spcBef>
              <a:spcAft>
                <a:spcPts val="0"/>
              </a:spcAft>
              <a:buSzPts val="1800"/>
              <a:buNone/>
              <a:defRPr sz="1800"/>
            </a:lvl4pPr>
            <a:lvl5pPr lvl="4" rtl="0">
              <a:lnSpc>
                <a:spcPct val="100000"/>
              </a:lnSpc>
              <a:spcBef>
                <a:spcPts val="0"/>
              </a:spcBef>
              <a:spcAft>
                <a:spcPts val="0"/>
              </a:spcAft>
              <a:buSzPts val="1800"/>
              <a:buNone/>
              <a:defRPr sz="1800"/>
            </a:lvl5pPr>
            <a:lvl6pPr lvl="5" rtl="0">
              <a:lnSpc>
                <a:spcPct val="100000"/>
              </a:lnSpc>
              <a:spcBef>
                <a:spcPts val="0"/>
              </a:spcBef>
              <a:spcAft>
                <a:spcPts val="0"/>
              </a:spcAft>
              <a:buSzPts val="1800"/>
              <a:buNone/>
              <a:defRPr sz="1800"/>
            </a:lvl6pPr>
            <a:lvl7pPr lvl="6" rtl="0">
              <a:lnSpc>
                <a:spcPct val="100000"/>
              </a:lnSpc>
              <a:spcBef>
                <a:spcPts val="0"/>
              </a:spcBef>
              <a:spcAft>
                <a:spcPts val="0"/>
              </a:spcAft>
              <a:buSzPts val="1800"/>
              <a:buNone/>
              <a:defRPr sz="1800"/>
            </a:lvl7pPr>
            <a:lvl8pPr lvl="7" rtl="0">
              <a:lnSpc>
                <a:spcPct val="100000"/>
              </a:lnSpc>
              <a:spcBef>
                <a:spcPts val="0"/>
              </a:spcBef>
              <a:spcAft>
                <a:spcPts val="0"/>
              </a:spcAft>
              <a:buSzPts val="1800"/>
              <a:buNone/>
              <a:defRPr sz="1800"/>
            </a:lvl8pPr>
            <a:lvl9pPr lvl="8" rtl="0">
              <a:lnSpc>
                <a:spcPct val="100000"/>
              </a:lnSpc>
              <a:spcBef>
                <a:spcPts val="0"/>
              </a:spcBef>
              <a:spcAft>
                <a:spcPts val="0"/>
              </a:spcAft>
              <a:buSzPts val="1800"/>
              <a:buNone/>
              <a:defRPr sz="1800"/>
            </a:lvl9pPr>
          </a:lstStyle>
          <a:p>
            <a:endParaRPr/>
          </a:p>
        </p:txBody>
      </p:sp>
      <p:sp>
        <p:nvSpPr>
          <p:cNvPr id="104" name="Google Shape;104;p18"/>
          <p:cNvSpPr txBox="1">
            <a:spLocks noGrp="1"/>
          </p:cNvSpPr>
          <p:nvPr>
            <p:ph type="subTitle" idx="13"/>
          </p:nvPr>
        </p:nvSpPr>
        <p:spPr>
          <a:xfrm>
            <a:off x="5989575" y="1905300"/>
            <a:ext cx="1547100" cy="5727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a:solidFill>
                  <a:schemeClr val="dk2"/>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05" name="Google Shape;105;p18"/>
          <p:cNvSpPr txBox="1">
            <a:spLocks noGrp="1"/>
          </p:cNvSpPr>
          <p:nvPr>
            <p:ph type="subTitle" idx="14"/>
          </p:nvPr>
        </p:nvSpPr>
        <p:spPr>
          <a:xfrm>
            <a:off x="5989575" y="3201325"/>
            <a:ext cx="1547100" cy="2490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600"/>
              <a:buNone/>
              <a:defRPr sz="1500" b="1">
                <a:solidFill>
                  <a:schemeClr val="dk1"/>
                </a:solidFill>
                <a:latin typeface="Montserrat"/>
                <a:ea typeface="Montserrat"/>
                <a:cs typeface="Montserrat"/>
                <a:sym typeface="Montserrat"/>
              </a:defRPr>
            </a:lvl1pPr>
            <a:lvl2pPr lvl="1" rtl="0">
              <a:lnSpc>
                <a:spcPct val="100000"/>
              </a:lnSpc>
              <a:spcBef>
                <a:spcPts val="0"/>
              </a:spcBef>
              <a:spcAft>
                <a:spcPts val="0"/>
              </a:spcAft>
              <a:buSzPts val="1800"/>
              <a:buNone/>
              <a:defRPr sz="1800"/>
            </a:lvl2pPr>
            <a:lvl3pPr lvl="2" rtl="0">
              <a:lnSpc>
                <a:spcPct val="100000"/>
              </a:lnSpc>
              <a:spcBef>
                <a:spcPts val="0"/>
              </a:spcBef>
              <a:spcAft>
                <a:spcPts val="0"/>
              </a:spcAft>
              <a:buSzPts val="1800"/>
              <a:buNone/>
              <a:defRPr sz="1800"/>
            </a:lvl3pPr>
            <a:lvl4pPr lvl="3" rtl="0">
              <a:lnSpc>
                <a:spcPct val="100000"/>
              </a:lnSpc>
              <a:spcBef>
                <a:spcPts val="0"/>
              </a:spcBef>
              <a:spcAft>
                <a:spcPts val="0"/>
              </a:spcAft>
              <a:buSzPts val="1800"/>
              <a:buNone/>
              <a:defRPr sz="1800"/>
            </a:lvl4pPr>
            <a:lvl5pPr lvl="4" rtl="0">
              <a:lnSpc>
                <a:spcPct val="100000"/>
              </a:lnSpc>
              <a:spcBef>
                <a:spcPts val="0"/>
              </a:spcBef>
              <a:spcAft>
                <a:spcPts val="0"/>
              </a:spcAft>
              <a:buSzPts val="1800"/>
              <a:buNone/>
              <a:defRPr sz="1800"/>
            </a:lvl5pPr>
            <a:lvl6pPr lvl="5" rtl="0">
              <a:lnSpc>
                <a:spcPct val="100000"/>
              </a:lnSpc>
              <a:spcBef>
                <a:spcPts val="0"/>
              </a:spcBef>
              <a:spcAft>
                <a:spcPts val="0"/>
              </a:spcAft>
              <a:buSzPts val="1800"/>
              <a:buNone/>
              <a:defRPr sz="1800"/>
            </a:lvl6pPr>
            <a:lvl7pPr lvl="6" rtl="0">
              <a:lnSpc>
                <a:spcPct val="100000"/>
              </a:lnSpc>
              <a:spcBef>
                <a:spcPts val="0"/>
              </a:spcBef>
              <a:spcAft>
                <a:spcPts val="0"/>
              </a:spcAft>
              <a:buSzPts val="1800"/>
              <a:buNone/>
              <a:defRPr sz="1800"/>
            </a:lvl7pPr>
            <a:lvl8pPr lvl="7" rtl="0">
              <a:lnSpc>
                <a:spcPct val="100000"/>
              </a:lnSpc>
              <a:spcBef>
                <a:spcPts val="0"/>
              </a:spcBef>
              <a:spcAft>
                <a:spcPts val="0"/>
              </a:spcAft>
              <a:buSzPts val="1800"/>
              <a:buNone/>
              <a:defRPr sz="1800"/>
            </a:lvl8pPr>
            <a:lvl9pPr lvl="8" rtl="0">
              <a:lnSpc>
                <a:spcPct val="100000"/>
              </a:lnSpc>
              <a:spcBef>
                <a:spcPts val="0"/>
              </a:spcBef>
              <a:spcAft>
                <a:spcPts val="0"/>
              </a:spcAft>
              <a:buSzPts val="1800"/>
              <a:buNone/>
              <a:defRPr sz="1800"/>
            </a:lvl9pPr>
          </a:lstStyle>
          <a:p>
            <a:endParaRPr/>
          </a:p>
        </p:txBody>
      </p:sp>
      <p:sp>
        <p:nvSpPr>
          <p:cNvPr id="106" name="Google Shape;106;p18"/>
          <p:cNvSpPr txBox="1">
            <a:spLocks noGrp="1"/>
          </p:cNvSpPr>
          <p:nvPr>
            <p:ph type="subTitle" idx="15"/>
          </p:nvPr>
        </p:nvSpPr>
        <p:spPr>
          <a:xfrm>
            <a:off x="5989575" y="3527800"/>
            <a:ext cx="1547100" cy="5727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a:solidFill>
                  <a:schemeClr val="dk2"/>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Numbers and text">
  <p:cSld name="CUSTOM_6">
    <p:bg>
      <p:bgPr>
        <a:solidFill>
          <a:schemeClr val="accent1"/>
        </a:solidFill>
        <a:effectLst/>
      </p:bgPr>
    </p:bg>
    <p:spTree>
      <p:nvGrpSpPr>
        <p:cNvPr id="1" name="Shape 107"/>
        <p:cNvGrpSpPr/>
        <p:nvPr/>
      </p:nvGrpSpPr>
      <p:grpSpPr>
        <a:xfrm>
          <a:off x="0" y="0"/>
          <a:ext cx="0" cy="0"/>
          <a:chOff x="0" y="0"/>
          <a:chExt cx="0" cy="0"/>
        </a:xfrm>
      </p:grpSpPr>
      <p:sp>
        <p:nvSpPr>
          <p:cNvPr id="108" name="Google Shape;108;p19"/>
          <p:cNvSpPr txBox="1">
            <a:spLocks noGrp="1"/>
          </p:cNvSpPr>
          <p:nvPr>
            <p:ph type="subTitle" idx="1"/>
          </p:nvPr>
        </p:nvSpPr>
        <p:spPr>
          <a:xfrm>
            <a:off x="913875" y="2892488"/>
            <a:ext cx="3433200" cy="249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1500" b="1">
                <a:solidFill>
                  <a:schemeClr val="dk1"/>
                </a:solidFill>
                <a:latin typeface="Montserrat"/>
                <a:ea typeface="Montserrat"/>
                <a:cs typeface="Montserrat"/>
                <a:sym typeface="Montserrat"/>
              </a:defRPr>
            </a:lvl1pPr>
            <a:lvl2pPr lvl="1" rtl="0">
              <a:lnSpc>
                <a:spcPct val="100000"/>
              </a:lnSpc>
              <a:spcBef>
                <a:spcPts val="0"/>
              </a:spcBef>
              <a:spcAft>
                <a:spcPts val="0"/>
              </a:spcAft>
              <a:buSzPts val="1800"/>
              <a:buNone/>
              <a:defRPr sz="1800"/>
            </a:lvl2pPr>
            <a:lvl3pPr lvl="2" rtl="0">
              <a:lnSpc>
                <a:spcPct val="100000"/>
              </a:lnSpc>
              <a:spcBef>
                <a:spcPts val="0"/>
              </a:spcBef>
              <a:spcAft>
                <a:spcPts val="0"/>
              </a:spcAft>
              <a:buSzPts val="1800"/>
              <a:buNone/>
              <a:defRPr sz="1800"/>
            </a:lvl3pPr>
            <a:lvl4pPr lvl="3" rtl="0">
              <a:lnSpc>
                <a:spcPct val="100000"/>
              </a:lnSpc>
              <a:spcBef>
                <a:spcPts val="0"/>
              </a:spcBef>
              <a:spcAft>
                <a:spcPts val="0"/>
              </a:spcAft>
              <a:buSzPts val="1800"/>
              <a:buNone/>
              <a:defRPr sz="1800"/>
            </a:lvl4pPr>
            <a:lvl5pPr lvl="4" rtl="0">
              <a:lnSpc>
                <a:spcPct val="100000"/>
              </a:lnSpc>
              <a:spcBef>
                <a:spcPts val="0"/>
              </a:spcBef>
              <a:spcAft>
                <a:spcPts val="0"/>
              </a:spcAft>
              <a:buSzPts val="1800"/>
              <a:buNone/>
              <a:defRPr sz="1800"/>
            </a:lvl5pPr>
            <a:lvl6pPr lvl="5" rtl="0">
              <a:lnSpc>
                <a:spcPct val="100000"/>
              </a:lnSpc>
              <a:spcBef>
                <a:spcPts val="0"/>
              </a:spcBef>
              <a:spcAft>
                <a:spcPts val="0"/>
              </a:spcAft>
              <a:buSzPts val="1800"/>
              <a:buNone/>
              <a:defRPr sz="1800"/>
            </a:lvl6pPr>
            <a:lvl7pPr lvl="6" rtl="0">
              <a:lnSpc>
                <a:spcPct val="100000"/>
              </a:lnSpc>
              <a:spcBef>
                <a:spcPts val="0"/>
              </a:spcBef>
              <a:spcAft>
                <a:spcPts val="0"/>
              </a:spcAft>
              <a:buSzPts val="1800"/>
              <a:buNone/>
              <a:defRPr sz="1800"/>
            </a:lvl7pPr>
            <a:lvl8pPr lvl="7" rtl="0">
              <a:lnSpc>
                <a:spcPct val="100000"/>
              </a:lnSpc>
              <a:spcBef>
                <a:spcPts val="0"/>
              </a:spcBef>
              <a:spcAft>
                <a:spcPts val="0"/>
              </a:spcAft>
              <a:buSzPts val="1800"/>
              <a:buNone/>
              <a:defRPr sz="1800"/>
            </a:lvl8pPr>
            <a:lvl9pPr lvl="8" rtl="0">
              <a:lnSpc>
                <a:spcPct val="100000"/>
              </a:lnSpc>
              <a:spcBef>
                <a:spcPts val="0"/>
              </a:spcBef>
              <a:spcAft>
                <a:spcPts val="0"/>
              </a:spcAft>
              <a:buSzPts val="1800"/>
              <a:buNone/>
              <a:defRPr sz="1800"/>
            </a:lvl9pPr>
          </a:lstStyle>
          <a:p>
            <a:endParaRPr/>
          </a:p>
        </p:txBody>
      </p:sp>
      <p:sp>
        <p:nvSpPr>
          <p:cNvPr id="109" name="Google Shape;109;p19"/>
          <p:cNvSpPr txBox="1">
            <a:spLocks noGrp="1"/>
          </p:cNvSpPr>
          <p:nvPr>
            <p:ph type="subTitle" idx="2"/>
          </p:nvPr>
        </p:nvSpPr>
        <p:spPr>
          <a:xfrm>
            <a:off x="913875" y="3118250"/>
            <a:ext cx="3433200" cy="947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10" name="Google Shape;110;p19"/>
          <p:cNvSpPr txBox="1">
            <a:spLocks noGrp="1"/>
          </p:cNvSpPr>
          <p:nvPr>
            <p:ph type="title" hasCustomPrompt="1"/>
          </p:nvPr>
        </p:nvSpPr>
        <p:spPr>
          <a:xfrm>
            <a:off x="4797140" y="1483325"/>
            <a:ext cx="3433200" cy="885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000"/>
              <a:buNone/>
              <a:defRPr sz="4000" b="1">
                <a:latin typeface="Montserrat"/>
                <a:ea typeface="Montserrat"/>
                <a:cs typeface="Montserrat"/>
                <a:sym typeface="Montserrat"/>
              </a:defRPr>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sp>
        <p:nvSpPr>
          <p:cNvPr id="111" name="Google Shape;111;p19"/>
          <p:cNvSpPr txBox="1">
            <a:spLocks noGrp="1"/>
          </p:cNvSpPr>
          <p:nvPr>
            <p:ph type="subTitle" idx="3"/>
          </p:nvPr>
        </p:nvSpPr>
        <p:spPr>
          <a:xfrm>
            <a:off x="4797140" y="2892488"/>
            <a:ext cx="3433200" cy="249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1500" b="1">
                <a:solidFill>
                  <a:schemeClr val="dk1"/>
                </a:solidFill>
                <a:latin typeface="Montserrat"/>
                <a:ea typeface="Montserrat"/>
                <a:cs typeface="Montserrat"/>
                <a:sym typeface="Montserrat"/>
              </a:defRPr>
            </a:lvl1pPr>
            <a:lvl2pPr lvl="1" rtl="0">
              <a:lnSpc>
                <a:spcPct val="100000"/>
              </a:lnSpc>
              <a:spcBef>
                <a:spcPts val="0"/>
              </a:spcBef>
              <a:spcAft>
                <a:spcPts val="0"/>
              </a:spcAft>
              <a:buSzPts val="1800"/>
              <a:buNone/>
              <a:defRPr sz="1800"/>
            </a:lvl2pPr>
            <a:lvl3pPr lvl="2" rtl="0">
              <a:lnSpc>
                <a:spcPct val="100000"/>
              </a:lnSpc>
              <a:spcBef>
                <a:spcPts val="0"/>
              </a:spcBef>
              <a:spcAft>
                <a:spcPts val="0"/>
              </a:spcAft>
              <a:buSzPts val="1800"/>
              <a:buNone/>
              <a:defRPr sz="1800"/>
            </a:lvl3pPr>
            <a:lvl4pPr lvl="3" rtl="0">
              <a:lnSpc>
                <a:spcPct val="100000"/>
              </a:lnSpc>
              <a:spcBef>
                <a:spcPts val="0"/>
              </a:spcBef>
              <a:spcAft>
                <a:spcPts val="0"/>
              </a:spcAft>
              <a:buSzPts val="1800"/>
              <a:buNone/>
              <a:defRPr sz="1800"/>
            </a:lvl4pPr>
            <a:lvl5pPr lvl="4" rtl="0">
              <a:lnSpc>
                <a:spcPct val="100000"/>
              </a:lnSpc>
              <a:spcBef>
                <a:spcPts val="0"/>
              </a:spcBef>
              <a:spcAft>
                <a:spcPts val="0"/>
              </a:spcAft>
              <a:buSzPts val="1800"/>
              <a:buNone/>
              <a:defRPr sz="1800"/>
            </a:lvl5pPr>
            <a:lvl6pPr lvl="5" rtl="0">
              <a:lnSpc>
                <a:spcPct val="100000"/>
              </a:lnSpc>
              <a:spcBef>
                <a:spcPts val="0"/>
              </a:spcBef>
              <a:spcAft>
                <a:spcPts val="0"/>
              </a:spcAft>
              <a:buSzPts val="1800"/>
              <a:buNone/>
              <a:defRPr sz="1800"/>
            </a:lvl6pPr>
            <a:lvl7pPr lvl="6" rtl="0">
              <a:lnSpc>
                <a:spcPct val="100000"/>
              </a:lnSpc>
              <a:spcBef>
                <a:spcPts val="0"/>
              </a:spcBef>
              <a:spcAft>
                <a:spcPts val="0"/>
              </a:spcAft>
              <a:buSzPts val="1800"/>
              <a:buNone/>
              <a:defRPr sz="1800"/>
            </a:lvl7pPr>
            <a:lvl8pPr lvl="7" rtl="0">
              <a:lnSpc>
                <a:spcPct val="100000"/>
              </a:lnSpc>
              <a:spcBef>
                <a:spcPts val="0"/>
              </a:spcBef>
              <a:spcAft>
                <a:spcPts val="0"/>
              </a:spcAft>
              <a:buSzPts val="1800"/>
              <a:buNone/>
              <a:defRPr sz="1800"/>
            </a:lvl8pPr>
            <a:lvl9pPr lvl="8" rtl="0">
              <a:lnSpc>
                <a:spcPct val="100000"/>
              </a:lnSpc>
              <a:spcBef>
                <a:spcPts val="0"/>
              </a:spcBef>
              <a:spcAft>
                <a:spcPts val="0"/>
              </a:spcAft>
              <a:buSzPts val="1800"/>
              <a:buNone/>
              <a:defRPr sz="1800"/>
            </a:lvl9pPr>
          </a:lstStyle>
          <a:p>
            <a:endParaRPr/>
          </a:p>
        </p:txBody>
      </p:sp>
      <p:sp>
        <p:nvSpPr>
          <p:cNvPr id="112" name="Google Shape;112;p19"/>
          <p:cNvSpPr txBox="1">
            <a:spLocks noGrp="1"/>
          </p:cNvSpPr>
          <p:nvPr>
            <p:ph type="subTitle" idx="4"/>
          </p:nvPr>
        </p:nvSpPr>
        <p:spPr>
          <a:xfrm>
            <a:off x="4797150" y="3118250"/>
            <a:ext cx="3433200" cy="947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13" name="Google Shape;113;p19"/>
          <p:cNvSpPr txBox="1">
            <a:spLocks noGrp="1"/>
          </p:cNvSpPr>
          <p:nvPr>
            <p:ph type="title" idx="5"/>
          </p:nvPr>
        </p:nvSpPr>
        <p:spPr>
          <a:xfrm>
            <a:off x="713225" y="445025"/>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Font typeface="Montserrat"/>
              <a:buNone/>
              <a:defRPr b="1">
                <a:solidFill>
                  <a:schemeClr val="lt1"/>
                </a:solidFill>
                <a:latin typeface="Montserrat"/>
                <a:ea typeface="Montserrat"/>
                <a:cs typeface="Montserrat"/>
                <a:sym typeface="Montserrat"/>
              </a:defRPr>
            </a:lvl1pPr>
            <a:lvl2pPr lvl="1" rtl="0">
              <a:spcBef>
                <a:spcPts val="0"/>
              </a:spcBef>
              <a:spcAft>
                <a:spcPts val="0"/>
              </a:spcAft>
              <a:buSzPts val="2800"/>
              <a:buFont typeface="Montserrat"/>
              <a:buNone/>
              <a:defRPr b="1">
                <a:latin typeface="Montserrat"/>
                <a:ea typeface="Montserrat"/>
                <a:cs typeface="Montserrat"/>
                <a:sym typeface="Montserrat"/>
              </a:defRPr>
            </a:lvl2pPr>
            <a:lvl3pPr lvl="2" rtl="0">
              <a:spcBef>
                <a:spcPts val="0"/>
              </a:spcBef>
              <a:spcAft>
                <a:spcPts val="0"/>
              </a:spcAft>
              <a:buSzPts val="2800"/>
              <a:buFont typeface="Montserrat"/>
              <a:buNone/>
              <a:defRPr b="1">
                <a:latin typeface="Montserrat"/>
                <a:ea typeface="Montserrat"/>
                <a:cs typeface="Montserrat"/>
                <a:sym typeface="Montserrat"/>
              </a:defRPr>
            </a:lvl3pPr>
            <a:lvl4pPr lvl="3" rtl="0">
              <a:spcBef>
                <a:spcPts val="0"/>
              </a:spcBef>
              <a:spcAft>
                <a:spcPts val="0"/>
              </a:spcAft>
              <a:buSzPts val="2800"/>
              <a:buFont typeface="Montserrat"/>
              <a:buNone/>
              <a:defRPr b="1">
                <a:latin typeface="Montserrat"/>
                <a:ea typeface="Montserrat"/>
                <a:cs typeface="Montserrat"/>
                <a:sym typeface="Montserrat"/>
              </a:defRPr>
            </a:lvl4pPr>
            <a:lvl5pPr lvl="4" rtl="0">
              <a:spcBef>
                <a:spcPts val="0"/>
              </a:spcBef>
              <a:spcAft>
                <a:spcPts val="0"/>
              </a:spcAft>
              <a:buSzPts val="2800"/>
              <a:buFont typeface="Montserrat"/>
              <a:buNone/>
              <a:defRPr b="1">
                <a:latin typeface="Montserrat"/>
                <a:ea typeface="Montserrat"/>
                <a:cs typeface="Montserrat"/>
                <a:sym typeface="Montserrat"/>
              </a:defRPr>
            </a:lvl5pPr>
            <a:lvl6pPr lvl="5" rtl="0">
              <a:spcBef>
                <a:spcPts val="0"/>
              </a:spcBef>
              <a:spcAft>
                <a:spcPts val="0"/>
              </a:spcAft>
              <a:buSzPts val="2800"/>
              <a:buFont typeface="Montserrat"/>
              <a:buNone/>
              <a:defRPr b="1">
                <a:latin typeface="Montserrat"/>
                <a:ea typeface="Montserrat"/>
                <a:cs typeface="Montserrat"/>
                <a:sym typeface="Montserrat"/>
              </a:defRPr>
            </a:lvl6pPr>
            <a:lvl7pPr lvl="6" rtl="0">
              <a:spcBef>
                <a:spcPts val="0"/>
              </a:spcBef>
              <a:spcAft>
                <a:spcPts val="0"/>
              </a:spcAft>
              <a:buSzPts val="2800"/>
              <a:buFont typeface="Montserrat"/>
              <a:buNone/>
              <a:defRPr b="1">
                <a:latin typeface="Montserrat"/>
                <a:ea typeface="Montserrat"/>
                <a:cs typeface="Montserrat"/>
                <a:sym typeface="Montserrat"/>
              </a:defRPr>
            </a:lvl7pPr>
            <a:lvl8pPr lvl="7" rtl="0">
              <a:spcBef>
                <a:spcPts val="0"/>
              </a:spcBef>
              <a:spcAft>
                <a:spcPts val="0"/>
              </a:spcAft>
              <a:buSzPts val="2800"/>
              <a:buFont typeface="Montserrat"/>
              <a:buNone/>
              <a:defRPr b="1">
                <a:latin typeface="Montserrat"/>
                <a:ea typeface="Montserrat"/>
                <a:cs typeface="Montserrat"/>
                <a:sym typeface="Montserrat"/>
              </a:defRPr>
            </a:lvl8pPr>
            <a:lvl9pPr lvl="8" rtl="0">
              <a:spcBef>
                <a:spcPts val="0"/>
              </a:spcBef>
              <a:spcAft>
                <a:spcPts val="0"/>
              </a:spcAft>
              <a:buSzPts val="2800"/>
              <a:buFont typeface="Montserrat"/>
              <a:buNone/>
              <a:defRPr b="1">
                <a:latin typeface="Montserrat"/>
                <a:ea typeface="Montserrat"/>
                <a:cs typeface="Montserrat"/>
                <a:sym typeface="Montserrat"/>
              </a:defRPr>
            </a:lvl9pPr>
          </a:lstStyle>
          <a:p>
            <a:endParaRPr/>
          </a:p>
        </p:txBody>
      </p:sp>
      <p:sp>
        <p:nvSpPr>
          <p:cNvPr id="114" name="Google Shape;114;p19"/>
          <p:cNvSpPr txBox="1">
            <a:spLocks noGrp="1"/>
          </p:cNvSpPr>
          <p:nvPr>
            <p:ph type="title" idx="6" hasCustomPrompt="1"/>
          </p:nvPr>
        </p:nvSpPr>
        <p:spPr>
          <a:xfrm>
            <a:off x="913875" y="1483325"/>
            <a:ext cx="3433200" cy="885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000"/>
              <a:buNone/>
              <a:defRPr sz="4000" b="1">
                <a:latin typeface="Montserrat"/>
                <a:ea typeface="Montserrat"/>
                <a:cs typeface="Montserrat"/>
                <a:sym typeface="Montserrat"/>
              </a:defRPr>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ext">
  <p:cSld name="CUSTOM_7">
    <p:bg>
      <p:bgPr>
        <a:solidFill>
          <a:schemeClr val="lt2"/>
        </a:solidFill>
        <a:effectLst/>
      </p:bgPr>
    </p:bg>
    <p:spTree>
      <p:nvGrpSpPr>
        <p:cNvPr id="1" name="Shape 115"/>
        <p:cNvGrpSpPr/>
        <p:nvPr/>
      </p:nvGrpSpPr>
      <p:grpSpPr>
        <a:xfrm>
          <a:off x="0" y="0"/>
          <a:ext cx="0" cy="0"/>
          <a:chOff x="0" y="0"/>
          <a:chExt cx="0" cy="0"/>
        </a:xfrm>
      </p:grpSpPr>
      <p:sp>
        <p:nvSpPr>
          <p:cNvPr id="116" name="Google Shape;116;p20"/>
          <p:cNvSpPr txBox="1">
            <a:spLocks noGrp="1"/>
          </p:cNvSpPr>
          <p:nvPr>
            <p:ph type="title"/>
          </p:nvPr>
        </p:nvSpPr>
        <p:spPr>
          <a:xfrm>
            <a:off x="928700" y="1313138"/>
            <a:ext cx="32244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Font typeface="Montserrat"/>
              <a:buNone/>
              <a:defRPr b="1">
                <a:latin typeface="Montserrat"/>
                <a:ea typeface="Montserrat"/>
                <a:cs typeface="Montserrat"/>
                <a:sym typeface="Montserrat"/>
              </a:defRPr>
            </a:lvl1pPr>
            <a:lvl2pPr lvl="1" rtl="0">
              <a:spcBef>
                <a:spcPts val="0"/>
              </a:spcBef>
              <a:spcAft>
                <a:spcPts val="0"/>
              </a:spcAft>
              <a:buSzPts val="2800"/>
              <a:buNone/>
              <a:defRPr>
                <a:latin typeface="Open Sans Light"/>
                <a:ea typeface="Open Sans Light"/>
                <a:cs typeface="Open Sans Light"/>
                <a:sym typeface="Open Sans Light"/>
              </a:defRPr>
            </a:lvl2pPr>
            <a:lvl3pPr lvl="2" rtl="0">
              <a:spcBef>
                <a:spcPts val="0"/>
              </a:spcBef>
              <a:spcAft>
                <a:spcPts val="0"/>
              </a:spcAft>
              <a:buSzPts val="2800"/>
              <a:buNone/>
              <a:defRPr>
                <a:latin typeface="Open Sans Light"/>
                <a:ea typeface="Open Sans Light"/>
                <a:cs typeface="Open Sans Light"/>
                <a:sym typeface="Open Sans Light"/>
              </a:defRPr>
            </a:lvl3pPr>
            <a:lvl4pPr lvl="3" rtl="0">
              <a:spcBef>
                <a:spcPts val="0"/>
              </a:spcBef>
              <a:spcAft>
                <a:spcPts val="0"/>
              </a:spcAft>
              <a:buSzPts val="2800"/>
              <a:buNone/>
              <a:defRPr>
                <a:latin typeface="Open Sans Light"/>
                <a:ea typeface="Open Sans Light"/>
                <a:cs typeface="Open Sans Light"/>
                <a:sym typeface="Open Sans Light"/>
              </a:defRPr>
            </a:lvl4pPr>
            <a:lvl5pPr lvl="4" rtl="0">
              <a:spcBef>
                <a:spcPts val="0"/>
              </a:spcBef>
              <a:spcAft>
                <a:spcPts val="0"/>
              </a:spcAft>
              <a:buSzPts val="2800"/>
              <a:buNone/>
              <a:defRPr>
                <a:latin typeface="Open Sans Light"/>
                <a:ea typeface="Open Sans Light"/>
                <a:cs typeface="Open Sans Light"/>
                <a:sym typeface="Open Sans Light"/>
              </a:defRPr>
            </a:lvl5pPr>
            <a:lvl6pPr lvl="5" rtl="0">
              <a:spcBef>
                <a:spcPts val="0"/>
              </a:spcBef>
              <a:spcAft>
                <a:spcPts val="0"/>
              </a:spcAft>
              <a:buSzPts val="2800"/>
              <a:buNone/>
              <a:defRPr>
                <a:latin typeface="Open Sans Light"/>
                <a:ea typeface="Open Sans Light"/>
                <a:cs typeface="Open Sans Light"/>
                <a:sym typeface="Open Sans Light"/>
              </a:defRPr>
            </a:lvl6pPr>
            <a:lvl7pPr lvl="6" rtl="0">
              <a:spcBef>
                <a:spcPts val="0"/>
              </a:spcBef>
              <a:spcAft>
                <a:spcPts val="0"/>
              </a:spcAft>
              <a:buSzPts val="2800"/>
              <a:buNone/>
              <a:defRPr>
                <a:latin typeface="Open Sans Light"/>
                <a:ea typeface="Open Sans Light"/>
                <a:cs typeface="Open Sans Light"/>
                <a:sym typeface="Open Sans Light"/>
              </a:defRPr>
            </a:lvl7pPr>
            <a:lvl8pPr lvl="7" rtl="0">
              <a:spcBef>
                <a:spcPts val="0"/>
              </a:spcBef>
              <a:spcAft>
                <a:spcPts val="0"/>
              </a:spcAft>
              <a:buSzPts val="2800"/>
              <a:buNone/>
              <a:defRPr>
                <a:latin typeface="Open Sans Light"/>
                <a:ea typeface="Open Sans Light"/>
                <a:cs typeface="Open Sans Light"/>
                <a:sym typeface="Open Sans Light"/>
              </a:defRPr>
            </a:lvl8pPr>
            <a:lvl9pPr lvl="8" rtl="0">
              <a:spcBef>
                <a:spcPts val="0"/>
              </a:spcBef>
              <a:spcAft>
                <a:spcPts val="0"/>
              </a:spcAft>
              <a:buSzPts val="2800"/>
              <a:buNone/>
              <a:defRPr>
                <a:latin typeface="Open Sans Light"/>
                <a:ea typeface="Open Sans Light"/>
                <a:cs typeface="Open Sans Light"/>
                <a:sym typeface="Open Sans Light"/>
              </a:defRPr>
            </a:lvl9pPr>
          </a:lstStyle>
          <a:p>
            <a:endParaRPr/>
          </a:p>
        </p:txBody>
      </p:sp>
      <p:sp>
        <p:nvSpPr>
          <p:cNvPr id="117" name="Google Shape;117;p20"/>
          <p:cNvSpPr txBox="1">
            <a:spLocks noGrp="1"/>
          </p:cNvSpPr>
          <p:nvPr>
            <p:ph type="subTitle" idx="1"/>
          </p:nvPr>
        </p:nvSpPr>
        <p:spPr>
          <a:xfrm>
            <a:off x="928700" y="2344200"/>
            <a:ext cx="3224400" cy="1549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solidFill>
                  <a:schemeClr val="dk2"/>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four columns">
  <p:cSld name="CUSTOM_9">
    <p:bg>
      <p:bgPr>
        <a:solidFill>
          <a:schemeClr val="dk2"/>
        </a:solidFill>
        <a:effectLst/>
      </p:bgPr>
    </p:bg>
    <p:spTree>
      <p:nvGrpSpPr>
        <p:cNvPr id="1" name="Shape 121"/>
        <p:cNvGrpSpPr/>
        <p:nvPr/>
      </p:nvGrpSpPr>
      <p:grpSpPr>
        <a:xfrm>
          <a:off x="0" y="0"/>
          <a:ext cx="0" cy="0"/>
          <a:chOff x="0" y="0"/>
          <a:chExt cx="0" cy="0"/>
        </a:xfrm>
      </p:grpSpPr>
      <p:sp>
        <p:nvSpPr>
          <p:cNvPr id="122" name="Google Shape;122;p22"/>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Font typeface="Montserrat"/>
              <a:buNone/>
              <a:defRPr b="1">
                <a:solidFill>
                  <a:schemeClr val="lt1"/>
                </a:solidFill>
                <a:latin typeface="Montserrat"/>
                <a:ea typeface="Montserrat"/>
                <a:cs typeface="Montserrat"/>
                <a:sym typeface="Montserrat"/>
              </a:defRPr>
            </a:lvl1pPr>
            <a:lvl2pPr lvl="1" rtl="0">
              <a:spcBef>
                <a:spcPts val="0"/>
              </a:spcBef>
              <a:spcAft>
                <a:spcPts val="0"/>
              </a:spcAft>
              <a:buSzPts val="2800"/>
              <a:buFont typeface="Montserrat"/>
              <a:buNone/>
              <a:defRPr b="1">
                <a:latin typeface="Montserrat"/>
                <a:ea typeface="Montserrat"/>
                <a:cs typeface="Montserrat"/>
                <a:sym typeface="Montserrat"/>
              </a:defRPr>
            </a:lvl2pPr>
            <a:lvl3pPr lvl="2" rtl="0">
              <a:spcBef>
                <a:spcPts val="0"/>
              </a:spcBef>
              <a:spcAft>
                <a:spcPts val="0"/>
              </a:spcAft>
              <a:buSzPts val="2800"/>
              <a:buFont typeface="Montserrat"/>
              <a:buNone/>
              <a:defRPr b="1">
                <a:latin typeface="Montserrat"/>
                <a:ea typeface="Montserrat"/>
                <a:cs typeface="Montserrat"/>
                <a:sym typeface="Montserrat"/>
              </a:defRPr>
            </a:lvl3pPr>
            <a:lvl4pPr lvl="3" rtl="0">
              <a:spcBef>
                <a:spcPts val="0"/>
              </a:spcBef>
              <a:spcAft>
                <a:spcPts val="0"/>
              </a:spcAft>
              <a:buSzPts val="2800"/>
              <a:buFont typeface="Montserrat"/>
              <a:buNone/>
              <a:defRPr b="1">
                <a:latin typeface="Montserrat"/>
                <a:ea typeface="Montserrat"/>
                <a:cs typeface="Montserrat"/>
                <a:sym typeface="Montserrat"/>
              </a:defRPr>
            </a:lvl4pPr>
            <a:lvl5pPr lvl="4" rtl="0">
              <a:spcBef>
                <a:spcPts val="0"/>
              </a:spcBef>
              <a:spcAft>
                <a:spcPts val="0"/>
              </a:spcAft>
              <a:buSzPts val="2800"/>
              <a:buFont typeface="Montserrat"/>
              <a:buNone/>
              <a:defRPr b="1">
                <a:latin typeface="Montserrat"/>
                <a:ea typeface="Montserrat"/>
                <a:cs typeface="Montserrat"/>
                <a:sym typeface="Montserrat"/>
              </a:defRPr>
            </a:lvl5pPr>
            <a:lvl6pPr lvl="5" rtl="0">
              <a:spcBef>
                <a:spcPts val="0"/>
              </a:spcBef>
              <a:spcAft>
                <a:spcPts val="0"/>
              </a:spcAft>
              <a:buSzPts val="2800"/>
              <a:buFont typeface="Montserrat"/>
              <a:buNone/>
              <a:defRPr b="1">
                <a:latin typeface="Montserrat"/>
                <a:ea typeface="Montserrat"/>
                <a:cs typeface="Montserrat"/>
                <a:sym typeface="Montserrat"/>
              </a:defRPr>
            </a:lvl6pPr>
            <a:lvl7pPr lvl="6" rtl="0">
              <a:spcBef>
                <a:spcPts val="0"/>
              </a:spcBef>
              <a:spcAft>
                <a:spcPts val="0"/>
              </a:spcAft>
              <a:buSzPts val="2800"/>
              <a:buFont typeface="Montserrat"/>
              <a:buNone/>
              <a:defRPr b="1">
                <a:latin typeface="Montserrat"/>
                <a:ea typeface="Montserrat"/>
                <a:cs typeface="Montserrat"/>
                <a:sym typeface="Montserrat"/>
              </a:defRPr>
            </a:lvl7pPr>
            <a:lvl8pPr lvl="7" rtl="0">
              <a:spcBef>
                <a:spcPts val="0"/>
              </a:spcBef>
              <a:spcAft>
                <a:spcPts val="0"/>
              </a:spcAft>
              <a:buSzPts val="2800"/>
              <a:buFont typeface="Montserrat"/>
              <a:buNone/>
              <a:defRPr b="1">
                <a:latin typeface="Montserrat"/>
                <a:ea typeface="Montserrat"/>
                <a:cs typeface="Montserrat"/>
                <a:sym typeface="Montserrat"/>
              </a:defRPr>
            </a:lvl8pPr>
            <a:lvl9pPr lvl="8" rtl="0">
              <a:spcBef>
                <a:spcPts val="0"/>
              </a:spcBef>
              <a:spcAft>
                <a:spcPts val="0"/>
              </a:spcAft>
              <a:buSzPts val="2800"/>
              <a:buFont typeface="Montserrat"/>
              <a:buNone/>
              <a:defRPr b="1">
                <a:latin typeface="Montserrat"/>
                <a:ea typeface="Montserrat"/>
                <a:cs typeface="Montserrat"/>
                <a:sym typeface="Montserrat"/>
              </a:defRPr>
            </a:lvl9pPr>
          </a:lstStyle>
          <a:p>
            <a:endParaRPr/>
          </a:p>
        </p:txBody>
      </p:sp>
      <p:sp>
        <p:nvSpPr>
          <p:cNvPr id="123" name="Google Shape;123;p22"/>
          <p:cNvSpPr txBox="1">
            <a:spLocks noGrp="1"/>
          </p:cNvSpPr>
          <p:nvPr>
            <p:ph type="subTitle" idx="1"/>
          </p:nvPr>
        </p:nvSpPr>
        <p:spPr>
          <a:xfrm>
            <a:off x="3709875" y="3457425"/>
            <a:ext cx="1547100" cy="249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1500" b="1">
                <a:solidFill>
                  <a:schemeClr val="lt1"/>
                </a:solidFill>
                <a:latin typeface="Montserrat"/>
                <a:ea typeface="Montserrat"/>
                <a:cs typeface="Montserrat"/>
                <a:sym typeface="Montserrat"/>
              </a:defRPr>
            </a:lvl1pPr>
            <a:lvl2pPr lvl="1" rtl="0">
              <a:lnSpc>
                <a:spcPct val="100000"/>
              </a:lnSpc>
              <a:spcBef>
                <a:spcPts val="0"/>
              </a:spcBef>
              <a:spcAft>
                <a:spcPts val="0"/>
              </a:spcAft>
              <a:buSzPts val="1800"/>
              <a:buNone/>
              <a:defRPr sz="1800"/>
            </a:lvl2pPr>
            <a:lvl3pPr lvl="2" rtl="0">
              <a:lnSpc>
                <a:spcPct val="100000"/>
              </a:lnSpc>
              <a:spcBef>
                <a:spcPts val="0"/>
              </a:spcBef>
              <a:spcAft>
                <a:spcPts val="0"/>
              </a:spcAft>
              <a:buSzPts val="1800"/>
              <a:buNone/>
              <a:defRPr sz="1800"/>
            </a:lvl3pPr>
            <a:lvl4pPr lvl="3" rtl="0">
              <a:lnSpc>
                <a:spcPct val="100000"/>
              </a:lnSpc>
              <a:spcBef>
                <a:spcPts val="0"/>
              </a:spcBef>
              <a:spcAft>
                <a:spcPts val="0"/>
              </a:spcAft>
              <a:buSzPts val="1800"/>
              <a:buNone/>
              <a:defRPr sz="1800"/>
            </a:lvl4pPr>
            <a:lvl5pPr lvl="4" rtl="0">
              <a:lnSpc>
                <a:spcPct val="100000"/>
              </a:lnSpc>
              <a:spcBef>
                <a:spcPts val="0"/>
              </a:spcBef>
              <a:spcAft>
                <a:spcPts val="0"/>
              </a:spcAft>
              <a:buSzPts val="1800"/>
              <a:buNone/>
              <a:defRPr sz="1800"/>
            </a:lvl5pPr>
            <a:lvl6pPr lvl="5" rtl="0">
              <a:lnSpc>
                <a:spcPct val="100000"/>
              </a:lnSpc>
              <a:spcBef>
                <a:spcPts val="0"/>
              </a:spcBef>
              <a:spcAft>
                <a:spcPts val="0"/>
              </a:spcAft>
              <a:buSzPts val="1800"/>
              <a:buNone/>
              <a:defRPr sz="1800"/>
            </a:lvl6pPr>
            <a:lvl7pPr lvl="6" rtl="0">
              <a:lnSpc>
                <a:spcPct val="100000"/>
              </a:lnSpc>
              <a:spcBef>
                <a:spcPts val="0"/>
              </a:spcBef>
              <a:spcAft>
                <a:spcPts val="0"/>
              </a:spcAft>
              <a:buSzPts val="1800"/>
              <a:buNone/>
              <a:defRPr sz="1800"/>
            </a:lvl7pPr>
            <a:lvl8pPr lvl="7" rtl="0">
              <a:lnSpc>
                <a:spcPct val="100000"/>
              </a:lnSpc>
              <a:spcBef>
                <a:spcPts val="0"/>
              </a:spcBef>
              <a:spcAft>
                <a:spcPts val="0"/>
              </a:spcAft>
              <a:buSzPts val="1800"/>
              <a:buNone/>
              <a:defRPr sz="1800"/>
            </a:lvl8pPr>
            <a:lvl9pPr lvl="8" rtl="0">
              <a:lnSpc>
                <a:spcPct val="100000"/>
              </a:lnSpc>
              <a:spcBef>
                <a:spcPts val="0"/>
              </a:spcBef>
              <a:spcAft>
                <a:spcPts val="0"/>
              </a:spcAft>
              <a:buSzPts val="1800"/>
              <a:buNone/>
              <a:defRPr sz="1800"/>
            </a:lvl9pPr>
          </a:lstStyle>
          <a:p>
            <a:endParaRPr/>
          </a:p>
        </p:txBody>
      </p:sp>
      <p:sp>
        <p:nvSpPr>
          <p:cNvPr id="124" name="Google Shape;124;p22"/>
          <p:cNvSpPr txBox="1">
            <a:spLocks noGrp="1"/>
          </p:cNvSpPr>
          <p:nvPr>
            <p:ph type="subTitle" idx="2"/>
          </p:nvPr>
        </p:nvSpPr>
        <p:spPr>
          <a:xfrm>
            <a:off x="3709875" y="3782625"/>
            <a:ext cx="1547100" cy="572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25" name="Google Shape;125;p22"/>
          <p:cNvSpPr txBox="1">
            <a:spLocks noGrp="1"/>
          </p:cNvSpPr>
          <p:nvPr>
            <p:ph type="subTitle" idx="3"/>
          </p:nvPr>
        </p:nvSpPr>
        <p:spPr>
          <a:xfrm>
            <a:off x="1383825" y="3450963"/>
            <a:ext cx="1547100" cy="249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1500" b="1">
                <a:solidFill>
                  <a:schemeClr val="lt1"/>
                </a:solidFill>
                <a:latin typeface="Montserrat"/>
                <a:ea typeface="Montserrat"/>
                <a:cs typeface="Montserrat"/>
                <a:sym typeface="Montserrat"/>
              </a:defRPr>
            </a:lvl1pPr>
            <a:lvl2pPr lvl="1" rtl="0">
              <a:lnSpc>
                <a:spcPct val="100000"/>
              </a:lnSpc>
              <a:spcBef>
                <a:spcPts val="0"/>
              </a:spcBef>
              <a:spcAft>
                <a:spcPts val="0"/>
              </a:spcAft>
              <a:buSzPts val="1800"/>
              <a:buNone/>
              <a:defRPr sz="1800"/>
            </a:lvl2pPr>
            <a:lvl3pPr lvl="2" rtl="0">
              <a:lnSpc>
                <a:spcPct val="100000"/>
              </a:lnSpc>
              <a:spcBef>
                <a:spcPts val="0"/>
              </a:spcBef>
              <a:spcAft>
                <a:spcPts val="0"/>
              </a:spcAft>
              <a:buSzPts val="1800"/>
              <a:buNone/>
              <a:defRPr sz="1800"/>
            </a:lvl3pPr>
            <a:lvl4pPr lvl="3" rtl="0">
              <a:lnSpc>
                <a:spcPct val="100000"/>
              </a:lnSpc>
              <a:spcBef>
                <a:spcPts val="0"/>
              </a:spcBef>
              <a:spcAft>
                <a:spcPts val="0"/>
              </a:spcAft>
              <a:buSzPts val="1800"/>
              <a:buNone/>
              <a:defRPr sz="1800"/>
            </a:lvl4pPr>
            <a:lvl5pPr lvl="4" rtl="0">
              <a:lnSpc>
                <a:spcPct val="100000"/>
              </a:lnSpc>
              <a:spcBef>
                <a:spcPts val="0"/>
              </a:spcBef>
              <a:spcAft>
                <a:spcPts val="0"/>
              </a:spcAft>
              <a:buSzPts val="1800"/>
              <a:buNone/>
              <a:defRPr sz="1800"/>
            </a:lvl5pPr>
            <a:lvl6pPr lvl="5" rtl="0">
              <a:lnSpc>
                <a:spcPct val="100000"/>
              </a:lnSpc>
              <a:spcBef>
                <a:spcPts val="0"/>
              </a:spcBef>
              <a:spcAft>
                <a:spcPts val="0"/>
              </a:spcAft>
              <a:buSzPts val="1800"/>
              <a:buNone/>
              <a:defRPr sz="1800"/>
            </a:lvl6pPr>
            <a:lvl7pPr lvl="6" rtl="0">
              <a:lnSpc>
                <a:spcPct val="100000"/>
              </a:lnSpc>
              <a:spcBef>
                <a:spcPts val="0"/>
              </a:spcBef>
              <a:spcAft>
                <a:spcPts val="0"/>
              </a:spcAft>
              <a:buSzPts val="1800"/>
              <a:buNone/>
              <a:defRPr sz="1800"/>
            </a:lvl7pPr>
            <a:lvl8pPr lvl="7" rtl="0">
              <a:lnSpc>
                <a:spcPct val="100000"/>
              </a:lnSpc>
              <a:spcBef>
                <a:spcPts val="0"/>
              </a:spcBef>
              <a:spcAft>
                <a:spcPts val="0"/>
              </a:spcAft>
              <a:buSzPts val="1800"/>
              <a:buNone/>
              <a:defRPr sz="1800"/>
            </a:lvl8pPr>
            <a:lvl9pPr lvl="8" rtl="0">
              <a:lnSpc>
                <a:spcPct val="100000"/>
              </a:lnSpc>
              <a:spcBef>
                <a:spcPts val="0"/>
              </a:spcBef>
              <a:spcAft>
                <a:spcPts val="0"/>
              </a:spcAft>
              <a:buSzPts val="1800"/>
              <a:buNone/>
              <a:defRPr sz="1800"/>
            </a:lvl9pPr>
          </a:lstStyle>
          <a:p>
            <a:endParaRPr/>
          </a:p>
        </p:txBody>
      </p:sp>
      <p:sp>
        <p:nvSpPr>
          <p:cNvPr id="126" name="Google Shape;126;p22"/>
          <p:cNvSpPr txBox="1">
            <a:spLocks noGrp="1"/>
          </p:cNvSpPr>
          <p:nvPr>
            <p:ph type="subTitle" idx="4"/>
          </p:nvPr>
        </p:nvSpPr>
        <p:spPr>
          <a:xfrm>
            <a:off x="1383825" y="3777438"/>
            <a:ext cx="1547100" cy="572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27" name="Google Shape;127;p22"/>
          <p:cNvSpPr txBox="1">
            <a:spLocks noGrp="1"/>
          </p:cNvSpPr>
          <p:nvPr>
            <p:ph type="subTitle" idx="5"/>
          </p:nvPr>
        </p:nvSpPr>
        <p:spPr>
          <a:xfrm>
            <a:off x="6045200" y="3454175"/>
            <a:ext cx="1614300" cy="259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1500" b="1">
                <a:solidFill>
                  <a:schemeClr val="lt1"/>
                </a:solidFill>
                <a:latin typeface="Montserrat"/>
                <a:ea typeface="Montserrat"/>
                <a:cs typeface="Montserrat"/>
                <a:sym typeface="Montserrat"/>
              </a:defRPr>
            </a:lvl1pPr>
            <a:lvl2pPr lvl="1" rtl="0">
              <a:lnSpc>
                <a:spcPct val="100000"/>
              </a:lnSpc>
              <a:spcBef>
                <a:spcPts val="0"/>
              </a:spcBef>
              <a:spcAft>
                <a:spcPts val="0"/>
              </a:spcAft>
              <a:buSzPts val="1800"/>
              <a:buNone/>
              <a:defRPr sz="1800"/>
            </a:lvl2pPr>
            <a:lvl3pPr lvl="2" rtl="0">
              <a:lnSpc>
                <a:spcPct val="100000"/>
              </a:lnSpc>
              <a:spcBef>
                <a:spcPts val="0"/>
              </a:spcBef>
              <a:spcAft>
                <a:spcPts val="0"/>
              </a:spcAft>
              <a:buSzPts val="1800"/>
              <a:buNone/>
              <a:defRPr sz="1800"/>
            </a:lvl3pPr>
            <a:lvl4pPr lvl="3" rtl="0">
              <a:lnSpc>
                <a:spcPct val="100000"/>
              </a:lnSpc>
              <a:spcBef>
                <a:spcPts val="0"/>
              </a:spcBef>
              <a:spcAft>
                <a:spcPts val="0"/>
              </a:spcAft>
              <a:buSzPts val="1800"/>
              <a:buNone/>
              <a:defRPr sz="1800"/>
            </a:lvl4pPr>
            <a:lvl5pPr lvl="4" rtl="0">
              <a:lnSpc>
                <a:spcPct val="100000"/>
              </a:lnSpc>
              <a:spcBef>
                <a:spcPts val="0"/>
              </a:spcBef>
              <a:spcAft>
                <a:spcPts val="0"/>
              </a:spcAft>
              <a:buSzPts val="1800"/>
              <a:buNone/>
              <a:defRPr sz="1800"/>
            </a:lvl5pPr>
            <a:lvl6pPr lvl="5" rtl="0">
              <a:lnSpc>
                <a:spcPct val="100000"/>
              </a:lnSpc>
              <a:spcBef>
                <a:spcPts val="0"/>
              </a:spcBef>
              <a:spcAft>
                <a:spcPts val="0"/>
              </a:spcAft>
              <a:buSzPts val="1800"/>
              <a:buNone/>
              <a:defRPr sz="1800"/>
            </a:lvl6pPr>
            <a:lvl7pPr lvl="6" rtl="0">
              <a:lnSpc>
                <a:spcPct val="100000"/>
              </a:lnSpc>
              <a:spcBef>
                <a:spcPts val="0"/>
              </a:spcBef>
              <a:spcAft>
                <a:spcPts val="0"/>
              </a:spcAft>
              <a:buSzPts val="1800"/>
              <a:buNone/>
              <a:defRPr sz="1800"/>
            </a:lvl7pPr>
            <a:lvl8pPr lvl="7" rtl="0">
              <a:lnSpc>
                <a:spcPct val="100000"/>
              </a:lnSpc>
              <a:spcBef>
                <a:spcPts val="0"/>
              </a:spcBef>
              <a:spcAft>
                <a:spcPts val="0"/>
              </a:spcAft>
              <a:buSzPts val="1800"/>
              <a:buNone/>
              <a:defRPr sz="1800"/>
            </a:lvl8pPr>
            <a:lvl9pPr lvl="8" rtl="0">
              <a:lnSpc>
                <a:spcPct val="100000"/>
              </a:lnSpc>
              <a:spcBef>
                <a:spcPts val="0"/>
              </a:spcBef>
              <a:spcAft>
                <a:spcPts val="0"/>
              </a:spcAft>
              <a:buSzPts val="1800"/>
              <a:buNone/>
              <a:defRPr sz="1800"/>
            </a:lvl9pPr>
          </a:lstStyle>
          <a:p>
            <a:endParaRPr/>
          </a:p>
        </p:txBody>
      </p:sp>
      <p:sp>
        <p:nvSpPr>
          <p:cNvPr id="128" name="Google Shape;128;p22"/>
          <p:cNvSpPr txBox="1">
            <a:spLocks noGrp="1"/>
          </p:cNvSpPr>
          <p:nvPr>
            <p:ph type="subTitle" idx="6"/>
          </p:nvPr>
        </p:nvSpPr>
        <p:spPr>
          <a:xfrm>
            <a:off x="6035925" y="3785900"/>
            <a:ext cx="1614300" cy="572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29" name="Google Shape;129;p22"/>
          <p:cNvSpPr txBox="1">
            <a:spLocks noGrp="1"/>
          </p:cNvSpPr>
          <p:nvPr>
            <p:ph type="subTitle" idx="7"/>
          </p:nvPr>
        </p:nvSpPr>
        <p:spPr>
          <a:xfrm>
            <a:off x="3779600" y="1337963"/>
            <a:ext cx="1547100" cy="249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1500" b="1">
                <a:solidFill>
                  <a:schemeClr val="lt1"/>
                </a:solidFill>
                <a:latin typeface="Montserrat"/>
                <a:ea typeface="Montserrat"/>
                <a:cs typeface="Montserrat"/>
                <a:sym typeface="Montserrat"/>
              </a:defRPr>
            </a:lvl1pPr>
            <a:lvl2pPr lvl="1" rtl="0">
              <a:lnSpc>
                <a:spcPct val="100000"/>
              </a:lnSpc>
              <a:spcBef>
                <a:spcPts val="0"/>
              </a:spcBef>
              <a:spcAft>
                <a:spcPts val="0"/>
              </a:spcAft>
              <a:buSzPts val="1800"/>
              <a:buNone/>
              <a:defRPr sz="1800"/>
            </a:lvl2pPr>
            <a:lvl3pPr lvl="2" rtl="0">
              <a:lnSpc>
                <a:spcPct val="100000"/>
              </a:lnSpc>
              <a:spcBef>
                <a:spcPts val="0"/>
              </a:spcBef>
              <a:spcAft>
                <a:spcPts val="0"/>
              </a:spcAft>
              <a:buSzPts val="1800"/>
              <a:buNone/>
              <a:defRPr sz="1800"/>
            </a:lvl3pPr>
            <a:lvl4pPr lvl="3" rtl="0">
              <a:lnSpc>
                <a:spcPct val="100000"/>
              </a:lnSpc>
              <a:spcBef>
                <a:spcPts val="0"/>
              </a:spcBef>
              <a:spcAft>
                <a:spcPts val="0"/>
              </a:spcAft>
              <a:buSzPts val="1800"/>
              <a:buNone/>
              <a:defRPr sz="1800"/>
            </a:lvl4pPr>
            <a:lvl5pPr lvl="4" rtl="0">
              <a:lnSpc>
                <a:spcPct val="100000"/>
              </a:lnSpc>
              <a:spcBef>
                <a:spcPts val="0"/>
              </a:spcBef>
              <a:spcAft>
                <a:spcPts val="0"/>
              </a:spcAft>
              <a:buSzPts val="1800"/>
              <a:buNone/>
              <a:defRPr sz="1800"/>
            </a:lvl5pPr>
            <a:lvl6pPr lvl="5" rtl="0">
              <a:lnSpc>
                <a:spcPct val="100000"/>
              </a:lnSpc>
              <a:spcBef>
                <a:spcPts val="0"/>
              </a:spcBef>
              <a:spcAft>
                <a:spcPts val="0"/>
              </a:spcAft>
              <a:buSzPts val="1800"/>
              <a:buNone/>
              <a:defRPr sz="1800"/>
            </a:lvl6pPr>
            <a:lvl7pPr lvl="6" rtl="0">
              <a:lnSpc>
                <a:spcPct val="100000"/>
              </a:lnSpc>
              <a:spcBef>
                <a:spcPts val="0"/>
              </a:spcBef>
              <a:spcAft>
                <a:spcPts val="0"/>
              </a:spcAft>
              <a:buSzPts val="1800"/>
              <a:buNone/>
              <a:defRPr sz="1800"/>
            </a:lvl7pPr>
            <a:lvl8pPr lvl="7" rtl="0">
              <a:lnSpc>
                <a:spcPct val="100000"/>
              </a:lnSpc>
              <a:spcBef>
                <a:spcPts val="0"/>
              </a:spcBef>
              <a:spcAft>
                <a:spcPts val="0"/>
              </a:spcAft>
              <a:buSzPts val="1800"/>
              <a:buNone/>
              <a:defRPr sz="1800"/>
            </a:lvl8pPr>
            <a:lvl9pPr lvl="8" rtl="0">
              <a:lnSpc>
                <a:spcPct val="100000"/>
              </a:lnSpc>
              <a:spcBef>
                <a:spcPts val="0"/>
              </a:spcBef>
              <a:spcAft>
                <a:spcPts val="0"/>
              </a:spcAft>
              <a:buSzPts val="1800"/>
              <a:buNone/>
              <a:defRPr sz="1800"/>
            </a:lvl9pPr>
          </a:lstStyle>
          <a:p>
            <a:endParaRPr/>
          </a:p>
        </p:txBody>
      </p:sp>
      <p:sp>
        <p:nvSpPr>
          <p:cNvPr id="130" name="Google Shape;130;p22"/>
          <p:cNvSpPr txBox="1">
            <a:spLocks noGrp="1"/>
          </p:cNvSpPr>
          <p:nvPr>
            <p:ph type="subTitle" idx="8"/>
          </p:nvPr>
        </p:nvSpPr>
        <p:spPr>
          <a:xfrm>
            <a:off x="3779600" y="1664438"/>
            <a:ext cx="1547100" cy="572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hree columns 2">
  <p:cSld name="CUSTOM_10">
    <p:bg>
      <p:bgPr>
        <a:solidFill>
          <a:schemeClr val="accent1"/>
        </a:solidFill>
        <a:effectLst/>
      </p:bgPr>
    </p:bg>
    <p:spTree>
      <p:nvGrpSpPr>
        <p:cNvPr id="1" name="Shape 131"/>
        <p:cNvGrpSpPr/>
        <p:nvPr/>
      </p:nvGrpSpPr>
      <p:grpSpPr>
        <a:xfrm>
          <a:off x="0" y="0"/>
          <a:ext cx="0" cy="0"/>
          <a:chOff x="0" y="0"/>
          <a:chExt cx="0" cy="0"/>
        </a:xfrm>
      </p:grpSpPr>
      <p:sp>
        <p:nvSpPr>
          <p:cNvPr id="132" name="Google Shape;132;p23"/>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Font typeface="Montserrat"/>
              <a:buNone/>
              <a:defRPr b="1">
                <a:latin typeface="Montserrat"/>
                <a:ea typeface="Montserrat"/>
                <a:cs typeface="Montserrat"/>
                <a:sym typeface="Montserrat"/>
              </a:defRPr>
            </a:lvl1pPr>
            <a:lvl2pPr lvl="1">
              <a:spcBef>
                <a:spcPts val="0"/>
              </a:spcBef>
              <a:spcAft>
                <a:spcPts val="0"/>
              </a:spcAft>
              <a:buSzPts val="2800"/>
              <a:buFont typeface="Montserrat"/>
              <a:buNone/>
              <a:defRPr b="1">
                <a:latin typeface="Montserrat"/>
                <a:ea typeface="Montserrat"/>
                <a:cs typeface="Montserrat"/>
                <a:sym typeface="Montserrat"/>
              </a:defRPr>
            </a:lvl2pPr>
            <a:lvl3pPr lvl="2">
              <a:spcBef>
                <a:spcPts val="0"/>
              </a:spcBef>
              <a:spcAft>
                <a:spcPts val="0"/>
              </a:spcAft>
              <a:buSzPts val="2800"/>
              <a:buFont typeface="Montserrat"/>
              <a:buNone/>
              <a:defRPr b="1">
                <a:latin typeface="Montserrat"/>
                <a:ea typeface="Montserrat"/>
                <a:cs typeface="Montserrat"/>
                <a:sym typeface="Montserrat"/>
              </a:defRPr>
            </a:lvl3pPr>
            <a:lvl4pPr lvl="3">
              <a:spcBef>
                <a:spcPts val="0"/>
              </a:spcBef>
              <a:spcAft>
                <a:spcPts val="0"/>
              </a:spcAft>
              <a:buSzPts val="2800"/>
              <a:buFont typeface="Montserrat"/>
              <a:buNone/>
              <a:defRPr b="1">
                <a:latin typeface="Montserrat"/>
                <a:ea typeface="Montserrat"/>
                <a:cs typeface="Montserrat"/>
                <a:sym typeface="Montserrat"/>
              </a:defRPr>
            </a:lvl4pPr>
            <a:lvl5pPr lvl="4">
              <a:spcBef>
                <a:spcPts val="0"/>
              </a:spcBef>
              <a:spcAft>
                <a:spcPts val="0"/>
              </a:spcAft>
              <a:buSzPts val="2800"/>
              <a:buFont typeface="Montserrat"/>
              <a:buNone/>
              <a:defRPr b="1">
                <a:latin typeface="Montserrat"/>
                <a:ea typeface="Montserrat"/>
                <a:cs typeface="Montserrat"/>
                <a:sym typeface="Montserrat"/>
              </a:defRPr>
            </a:lvl5pPr>
            <a:lvl6pPr lvl="5">
              <a:spcBef>
                <a:spcPts val="0"/>
              </a:spcBef>
              <a:spcAft>
                <a:spcPts val="0"/>
              </a:spcAft>
              <a:buSzPts val="2800"/>
              <a:buFont typeface="Montserrat"/>
              <a:buNone/>
              <a:defRPr b="1">
                <a:latin typeface="Montserrat"/>
                <a:ea typeface="Montserrat"/>
                <a:cs typeface="Montserrat"/>
                <a:sym typeface="Montserrat"/>
              </a:defRPr>
            </a:lvl6pPr>
            <a:lvl7pPr lvl="6">
              <a:spcBef>
                <a:spcPts val="0"/>
              </a:spcBef>
              <a:spcAft>
                <a:spcPts val="0"/>
              </a:spcAft>
              <a:buSzPts val="2800"/>
              <a:buFont typeface="Montserrat"/>
              <a:buNone/>
              <a:defRPr b="1">
                <a:latin typeface="Montserrat"/>
                <a:ea typeface="Montserrat"/>
                <a:cs typeface="Montserrat"/>
                <a:sym typeface="Montserrat"/>
              </a:defRPr>
            </a:lvl7pPr>
            <a:lvl8pPr lvl="7">
              <a:spcBef>
                <a:spcPts val="0"/>
              </a:spcBef>
              <a:spcAft>
                <a:spcPts val="0"/>
              </a:spcAft>
              <a:buSzPts val="2800"/>
              <a:buFont typeface="Montserrat"/>
              <a:buNone/>
              <a:defRPr b="1">
                <a:latin typeface="Montserrat"/>
                <a:ea typeface="Montserrat"/>
                <a:cs typeface="Montserrat"/>
                <a:sym typeface="Montserrat"/>
              </a:defRPr>
            </a:lvl8pPr>
            <a:lvl9pPr lvl="8">
              <a:spcBef>
                <a:spcPts val="0"/>
              </a:spcBef>
              <a:spcAft>
                <a:spcPts val="0"/>
              </a:spcAft>
              <a:buSzPts val="2800"/>
              <a:buFont typeface="Montserrat"/>
              <a:buNone/>
              <a:defRPr b="1">
                <a:latin typeface="Montserrat"/>
                <a:ea typeface="Montserrat"/>
                <a:cs typeface="Montserrat"/>
                <a:sym typeface="Montserrat"/>
              </a:defRPr>
            </a:lvl9pPr>
          </a:lstStyle>
          <a:p>
            <a:endParaRPr/>
          </a:p>
        </p:txBody>
      </p:sp>
      <p:sp>
        <p:nvSpPr>
          <p:cNvPr id="133" name="Google Shape;133;p23"/>
          <p:cNvSpPr txBox="1">
            <a:spLocks noGrp="1"/>
          </p:cNvSpPr>
          <p:nvPr>
            <p:ph type="subTitle" idx="1"/>
          </p:nvPr>
        </p:nvSpPr>
        <p:spPr>
          <a:xfrm>
            <a:off x="3638088" y="2713813"/>
            <a:ext cx="1547100" cy="249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1500" b="1">
                <a:solidFill>
                  <a:schemeClr val="dk1"/>
                </a:solidFill>
                <a:latin typeface="Montserrat"/>
                <a:ea typeface="Montserrat"/>
                <a:cs typeface="Montserrat"/>
                <a:sym typeface="Montserrat"/>
              </a:defRPr>
            </a:lvl1pPr>
            <a:lvl2pPr lvl="1" rtl="0">
              <a:lnSpc>
                <a:spcPct val="100000"/>
              </a:lnSpc>
              <a:spcBef>
                <a:spcPts val="0"/>
              </a:spcBef>
              <a:spcAft>
                <a:spcPts val="0"/>
              </a:spcAft>
              <a:buSzPts val="1800"/>
              <a:buNone/>
              <a:defRPr sz="1800"/>
            </a:lvl2pPr>
            <a:lvl3pPr lvl="2" rtl="0">
              <a:lnSpc>
                <a:spcPct val="100000"/>
              </a:lnSpc>
              <a:spcBef>
                <a:spcPts val="0"/>
              </a:spcBef>
              <a:spcAft>
                <a:spcPts val="0"/>
              </a:spcAft>
              <a:buSzPts val="1800"/>
              <a:buNone/>
              <a:defRPr sz="1800"/>
            </a:lvl3pPr>
            <a:lvl4pPr lvl="3" rtl="0">
              <a:lnSpc>
                <a:spcPct val="100000"/>
              </a:lnSpc>
              <a:spcBef>
                <a:spcPts val="0"/>
              </a:spcBef>
              <a:spcAft>
                <a:spcPts val="0"/>
              </a:spcAft>
              <a:buSzPts val="1800"/>
              <a:buNone/>
              <a:defRPr sz="1800"/>
            </a:lvl4pPr>
            <a:lvl5pPr lvl="4" rtl="0">
              <a:lnSpc>
                <a:spcPct val="100000"/>
              </a:lnSpc>
              <a:spcBef>
                <a:spcPts val="0"/>
              </a:spcBef>
              <a:spcAft>
                <a:spcPts val="0"/>
              </a:spcAft>
              <a:buSzPts val="1800"/>
              <a:buNone/>
              <a:defRPr sz="1800"/>
            </a:lvl5pPr>
            <a:lvl6pPr lvl="5" rtl="0">
              <a:lnSpc>
                <a:spcPct val="100000"/>
              </a:lnSpc>
              <a:spcBef>
                <a:spcPts val="0"/>
              </a:spcBef>
              <a:spcAft>
                <a:spcPts val="0"/>
              </a:spcAft>
              <a:buSzPts val="1800"/>
              <a:buNone/>
              <a:defRPr sz="1800"/>
            </a:lvl6pPr>
            <a:lvl7pPr lvl="6" rtl="0">
              <a:lnSpc>
                <a:spcPct val="100000"/>
              </a:lnSpc>
              <a:spcBef>
                <a:spcPts val="0"/>
              </a:spcBef>
              <a:spcAft>
                <a:spcPts val="0"/>
              </a:spcAft>
              <a:buSzPts val="1800"/>
              <a:buNone/>
              <a:defRPr sz="1800"/>
            </a:lvl7pPr>
            <a:lvl8pPr lvl="7" rtl="0">
              <a:lnSpc>
                <a:spcPct val="100000"/>
              </a:lnSpc>
              <a:spcBef>
                <a:spcPts val="0"/>
              </a:spcBef>
              <a:spcAft>
                <a:spcPts val="0"/>
              </a:spcAft>
              <a:buSzPts val="1800"/>
              <a:buNone/>
              <a:defRPr sz="1800"/>
            </a:lvl8pPr>
            <a:lvl9pPr lvl="8" rtl="0">
              <a:lnSpc>
                <a:spcPct val="100000"/>
              </a:lnSpc>
              <a:spcBef>
                <a:spcPts val="0"/>
              </a:spcBef>
              <a:spcAft>
                <a:spcPts val="0"/>
              </a:spcAft>
              <a:buSzPts val="1800"/>
              <a:buNone/>
              <a:defRPr sz="1800"/>
            </a:lvl9pPr>
          </a:lstStyle>
          <a:p>
            <a:endParaRPr/>
          </a:p>
        </p:txBody>
      </p:sp>
      <p:sp>
        <p:nvSpPr>
          <p:cNvPr id="134" name="Google Shape;134;p23"/>
          <p:cNvSpPr txBox="1">
            <a:spLocks noGrp="1"/>
          </p:cNvSpPr>
          <p:nvPr>
            <p:ph type="subTitle" idx="2"/>
          </p:nvPr>
        </p:nvSpPr>
        <p:spPr>
          <a:xfrm>
            <a:off x="3638088" y="3226213"/>
            <a:ext cx="1547100" cy="572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solidFill>
                  <a:schemeClr val="dk2"/>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35" name="Google Shape;135;p23"/>
          <p:cNvSpPr txBox="1">
            <a:spLocks noGrp="1"/>
          </p:cNvSpPr>
          <p:nvPr>
            <p:ph type="subTitle" idx="3"/>
          </p:nvPr>
        </p:nvSpPr>
        <p:spPr>
          <a:xfrm>
            <a:off x="906838" y="2713825"/>
            <a:ext cx="1547100" cy="249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1500" b="1">
                <a:solidFill>
                  <a:schemeClr val="dk1"/>
                </a:solidFill>
                <a:latin typeface="Montserrat"/>
                <a:ea typeface="Montserrat"/>
                <a:cs typeface="Montserrat"/>
                <a:sym typeface="Montserrat"/>
              </a:defRPr>
            </a:lvl1pPr>
            <a:lvl2pPr lvl="1" rtl="0">
              <a:lnSpc>
                <a:spcPct val="100000"/>
              </a:lnSpc>
              <a:spcBef>
                <a:spcPts val="0"/>
              </a:spcBef>
              <a:spcAft>
                <a:spcPts val="0"/>
              </a:spcAft>
              <a:buSzPts val="1800"/>
              <a:buNone/>
              <a:defRPr sz="1800"/>
            </a:lvl2pPr>
            <a:lvl3pPr lvl="2" rtl="0">
              <a:lnSpc>
                <a:spcPct val="100000"/>
              </a:lnSpc>
              <a:spcBef>
                <a:spcPts val="0"/>
              </a:spcBef>
              <a:spcAft>
                <a:spcPts val="0"/>
              </a:spcAft>
              <a:buSzPts val="1800"/>
              <a:buNone/>
              <a:defRPr sz="1800"/>
            </a:lvl3pPr>
            <a:lvl4pPr lvl="3" rtl="0">
              <a:lnSpc>
                <a:spcPct val="100000"/>
              </a:lnSpc>
              <a:spcBef>
                <a:spcPts val="0"/>
              </a:spcBef>
              <a:spcAft>
                <a:spcPts val="0"/>
              </a:spcAft>
              <a:buSzPts val="1800"/>
              <a:buNone/>
              <a:defRPr sz="1800"/>
            </a:lvl4pPr>
            <a:lvl5pPr lvl="4" rtl="0">
              <a:lnSpc>
                <a:spcPct val="100000"/>
              </a:lnSpc>
              <a:spcBef>
                <a:spcPts val="0"/>
              </a:spcBef>
              <a:spcAft>
                <a:spcPts val="0"/>
              </a:spcAft>
              <a:buSzPts val="1800"/>
              <a:buNone/>
              <a:defRPr sz="1800"/>
            </a:lvl5pPr>
            <a:lvl6pPr lvl="5" rtl="0">
              <a:lnSpc>
                <a:spcPct val="100000"/>
              </a:lnSpc>
              <a:spcBef>
                <a:spcPts val="0"/>
              </a:spcBef>
              <a:spcAft>
                <a:spcPts val="0"/>
              </a:spcAft>
              <a:buSzPts val="1800"/>
              <a:buNone/>
              <a:defRPr sz="1800"/>
            </a:lvl6pPr>
            <a:lvl7pPr lvl="6" rtl="0">
              <a:lnSpc>
                <a:spcPct val="100000"/>
              </a:lnSpc>
              <a:spcBef>
                <a:spcPts val="0"/>
              </a:spcBef>
              <a:spcAft>
                <a:spcPts val="0"/>
              </a:spcAft>
              <a:buSzPts val="1800"/>
              <a:buNone/>
              <a:defRPr sz="1800"/>
            </a:lvl7pPr>
            <a:lvl8pPr lvl="7" rtl="0">
              <a:lnSpc>
                <a:spcPct val="100000"/>
              </a:lnSpc>
              <a:spcBef>
                <a:spcPts val="0"/>
              </a:spcBef>
              <a:spcAft>
                <a:spcPts val="0"/>
              </a:spcAft>
              <a:buSzPts val="1800"/>
              <a:buNone/>
              <a:defRPr sz="1800"/>
            </a:lvl8pPr>
            <a:lvl9pPr lvl="8" rtl="0">
              <a:lnSpc>
                <a:spcPct val="100000"/>
              </a:lnSpc>
              <a:spcBef>
                <a:spcPts val="0"/>
              </a:spcBef>
              <a:spcAft>
                <a:spcPts val="0"/>
              </a:spcAft>
              <a:buSzPts val="1800"/>
              <a:buNone/>
              <a:defRPr sz="1800"/>
            </a:lvl9pPr>
          </a:lstStyle>
          <a:p>
            <a:endParaRPr/>
          </a:p>
        </p:txBody>
      </p:sp>
      <p:sp>
        <p:nvSpPr>
          <p:cNvPr id="136" name="Google Shape;136;p23"/>
          <p:cNvSpPr txBox="1">
            <a:spLocks noGrp="1"/>
          </p:cNvSpPr>
          <p:nvPr>
            <p:ph type="subTitle" idx="4"/>
          </p:nvPr>
        </p:nvSpPr>
        <p:spPr>
          <a:xfrm>
            <a:off x="906838" y="3227500"/>
            <a:ext cx="1547100" cy="572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37" name="Google Shape;137;p23"/>
          <p:cNvSpPr txBox="1">
            <a:spLocks noGrp="1"/>
          </p:cNvSpPr>
          <p:nvPr>
            <p:ph type="subTitle" idx="5"/>
          </p:nvPr>
        </p:nvSpPr>
        <p:spPr>
          <a:xfrm>
            <a:off x="6369350" y="2713813"/>
            <a:ext cx="1547100" cy="249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1500" b="1">
                <a:solidFill>
                  <a:schemeClr val="dk1"/>
                </a:solidFill>
                <a:latin typeface="Montserrat"/>
                <a:ea typeface="Montserrat"/>
                <a:cs typeface="Montserrat"/>
                <a:sym typeface="Montserrat"/>
              </a:defRPr>
            </a:lvl1pPr>
            <a:lvl2pPr lvl="1" rtl="0">
              <a:lnSpc>
                <a:spcPct val="100000"/>
              </a:lnSpc>
              <a:spcBef>
                <a:spcPts val="0"/>
              </a:spcBef>
              <a:spcAft>
                <a:spcPts val="0"/>
              </a:spcAft>
              <a:buSzPts val="1800"/>
              <a:buNone/>
              <a:defRPr sz="1800"/>
            </a:lvl2pPr>
            <a:lvl3pPr lvl="2" rtl="0">
              <a:lnSpc>
                <a:spcPct val="100000"/>
              </a:lnSpc>
              <a:spcBef>
                <a:spcPts val="0"/>
              </a:spcBef>
              <a:spcAft>
                <a:spcPts val="0"/>
              </a:spcAft>
              <a:buSzPts val="1800"/>
              <a:buNone/>
              <a:defRPr sz="1800"/>
            </a:lvl3pPr>
            <a:lvl4pPr lvl="3" rtl="0">
              <a:lnSpc>
                <a:spcPct val="100000"/>
              </a:lnSpc>
              <a:spcBef>
                <a:spcPts val="0"/>
              </a:spcBef>
              <a:spcAft>
                <a:spcPts val="0"/>
              </a:spcAft>
              <a:buSzPts val="1800"/>
              <a:buNone/>
              <a:defRPr sz="1800"/>
            </a:lvl4pPr>
            <a:lvl5pPr lvl="4" rtl="0">
              <a:lnSpc>
                <a:spcPct val="100000"/>
              </a:lnSpc>
              <a:spcBef>
                <a:spcPts val="0"/>
              </a:spcBef>
              <a:spcAft>
                <a:spcPts val="0"/>
              </a:spcAft>
              <a:buSzPts val="1800"/>
              <a:buNone/>
              <a:defRPr sz="1800"/>
            </a:lvl5pPr>
            <a:lvl6pPr lvl="5" rtl="0">
              <a:lnSpc>
                <a:spcPct val="100000"/>
              </a:lnSpc>
              <a:spcBef>
                <a:spcPts val="0"/>
              </a:spcBef>
              <a:spcAft>
                <a:spcPts val="0"/>
              </a:spcAft>
              <a:buSzPts val="1800"/>
              <a:buNone/>
              <a:defRPr sz="1800"/>
            </a:lvl6pPr>
            <a:lvl7pPr lvl="6" rtl="0">
              <a:lnSpc>
                <a:spcPct val="100000"/>
              </a:lnSpc>
              <a:spcBef>
                <a:spcPts val="0"/>
              </a:spcBef>
              <a:spcAft>
                <a:spcPts val="0"/>
              </a:spcAft>
              <a:buSzPts val="1800"/>
              <a:buNone/>
              <a:defRPr sz="1800"/>
            </a:lvl7pPr>
            <a:lvl8pPr lvl="7" rtl="0">
              <a:lnSpc>
                <a:spcPct val="100000"/>
              </a:lnSpc>
              <a:spcBef>
                <a:spcPts val="0"/>
              </a:spcBef>
              <a:spcAft>
                <a:spcPts val="0"/>
              </a:spcAft>
              <a:buSzPts val="1800"/>
              <a:buNone/>
              <a:defRPr sz="1800"/>
            </a:lvl8pPr>
            <a:lvl9pPr lvl="8" rtl="0">
              <a:lnSpc>
                <a:spcPct val="100000"/>
              </a:lnSpc>
              <a:spcBef>
                <a:spcPts val="0"/>
              </a:spcBef>
              <a:spcAft>
                <a:spcPts val="0"/>
              </a:spcAft>
              <a:buSzPts val="1800"/>
              <a:buNone/>
              <a:defRPr sz="1800"/>
            </a:lvl9pPr>
          </a:lstStyle>
          <a:p>
            <a:endParaRPr/>
          </a:p>
        </p:txBody>
      </p:sp>
      <p:sp>
        <p:nvSpPr>
          <p:cNvPr id="138" name="Google Shape;138;p23"/>
          <p:cNvSpPr txBox="1">
            <a:spLocks noGrp="1"/>
          </p:cNvSpPr>
          <p:nvPr>
            <p:ph type="subTitle" idx="6"/>
          </p:nvPr>
        </p:nvSpPr>
        <p:spPr>
          <a:xfrm>
            <a:off x="6369350" y="3227488"/>
            <a:ext cx="1547100" cy="572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solidFill>
                  <a:schemeClr val="dk2"/>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wo columns 2">
  <p:cSld name="CUSTOM_11">
    <p:bg>
      <p:bgPr>
        <a:solidFill>
          <a:schemeClr val="lt2"/>
        </a:solidFill>
        <a:effectLst/>
      </p:bgPr>
    </p:bg>
    <p:spTree>
      <p:nvGrpSpPr>
        <p:cNvPr id="1" name="Shape 139"/>
        <p:cNvGrpSpPr/>
        <p:nvPr/>
      </p:nvGrpSpPr>
      <p:grpSpPr>
        <a:xfrm>
          <a:off x="0" y="0"/>
          <a:ext cx="0" cy="0"/>
          <a:chOff x="0" y="0"/>
          <a:chExt cx="0" cy="0"/>
        </a:xfrm>
      </p:grpSpPr>
      <p:sp>
        <p:nvSpPr>
          <p:cNvPr id="140" name="Google Shape;140;p24"/>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Font typeface="Montserrat"/>
              <a:buNone/>
              <a:defRPr b="1">
                <a:solidFill>
                  <a:schemeClr val="lt1"/>
                </a:solidFill>
                <a:latin typeface="Montserrat"/>
                <a:ea typeface="Montserrat"/>
                <a:cs typeface="Montserrat"/>
                <a:sym typeface="Montserrat"/>
              </a:defRPr>
            </a:lvl1pPr>
            <a:lvl2pPr lvl="1" rtl="0">
              <a:spcBef>
                <a:spcPts val="0"/>
              </a:spcBef>
              <a:spcAft>
                <a:spcPts val="0"/>
              </a:spcAft>
              <a:buSzPts val="2800"/>
              <a:buFont typeface="Montserrat"/>
              <a:buNone/>
              <a:defRPr b="1">
                <a:latin typeface="Montserrat"/>
                <a:ea typeface="Montserrat"/>
                <a:cs typeface="Montserrat"/>
                <a:sym typeface="Montserrat"/>
              </a:defRPr>
            </a:lvl2pPr>
            <a:lvl3pPr lvl="2" rtl="0">
              <a:spcBef>
                <a:spcPts val="0"/>
              </a:spcBef>
              <a:spcAft>
                <a:spcPts val="0"/>
              </a:spcAft>
              <a:buSzPts val="2800"/>
              <a:buFont typeface="Montserrat"/>
              <a:buNone/>
              <a:defRPr b="1">
                <a:latin typeface="Montserrat"/>
                <a:ea typeface="Montserrat"/>
                <a:cs typeface="Montserrat"/>
                <a:sym typeface="Montserrat"/>
              </a:defRPr>
            </a:lvl3pPr>
            <a:lvl4pPr lvl="3" rtl="0">
              <a:spcBef>
                <a:spcPts val="0"/>
              </a:spcBef>
              <a:spcAft>
                <a:spcPts val="0"/>
              </a:spcAft>
              <a:buSzPts val="2800"/>
              <a:buFont typeface="Montserrat"/>
              <a:buNone/>
              <a:defRPr b="1">
                <a:latin typeface="Montserrat"/>
                <a:ea typeface="Montserrat"/>
                <a:cs typeface="Montserrat"/>
                <a:sym typeface="Montserrat"/>
              </a:defRPr>
            </a:lvl4pPr>
            <a:lvl5pPr lvl="4" rtl="0">
              <a:spcBef>
                <a:spcPts val="0"/>
              </a:spcBef>
              <a:spcAft>
                <a:spcPts val="0"/>
              </a:spcAft>
              <a:buSzPts val="2800"/>
              <a:buFont typeface="Montserrat"/>
              <a:buNone/>
              <a:defRPr b="1">
                <a:latin typeface="Montserrat"/>
                <a:ea typeface="Montserrat"/>
                <a:cs typeface="Montserrat"/>
                <a:sym typeface="Montserrat"/>
              </a:defRPr>
            </a:lvl5pPr>
            <a:lvl6pPr lvl="5" rtl="0">
              <a:spcBef>
                <a:spcPts val="0"/>
              </a:spcBef>
              <a:spcAft>
                <a:spcPts val="0"/>
              </a:spcAft>
              <a:buSzPts val="2800"/>
              <a:buFont typeface="Montserrat"/>
              <a:buNone/>
              <a:defRPr b="1">
                <a:latin typeface="Montserrat"/>
                <a:ea typeface="Montserrat"/>
                <a:cs typeface="Montserrat"/>
                <a:sym typeface="Montserrat"/>
              </a:defRPr>
            </a:lvl6pPr>
            <a:lvl7pPr lvl="6" rtl="0">
              <a:spcBef>
                <a:spcPts val="0"/>
              </a:spcBef>
              <a:spcAft>
                <a:spcPts val="0"/>
              </a:spcAft>
              <a:buSzPts val="2800"/>
              <a:buFont typeface="Montserrat"/>
              <a:buNone/>
              <a:defRPr b="1">
                <a:latin typeface="Montserrat"/>
                <a:ea typeface="Montserrat"/>
                <a:cs typeface="Montserrat"/>
                <a:sym typeface="Montserrat"/>
              </a:defRPr>
            </a:lvl7pPr>
            <a:lvl8pPr lvl="7" rtl="0">
              <a:spcBef>
                <a:spcPts val="0"/>
              </a:spcBef>
              <a:spcAft>
                <a:spcPts val="0"/>
              </a:spcAft>
              <a:buSzPts val="2800"/>
              <a:buFont typeface="Montserrat"/>
              <a:buNone/>
              <a:defRPr b="1">
                <a:latin typeface="Montserrat"/>
                <a:ea typeface="Montserrat"/>
                <a:cs typeface="Montserrat"/>
                <a:sym typeface="Montserrat"/>
              </a:defRPr>
            </a:lvl8pPr>
            <a:lvl9pPr lvl="8" rtl="0">
              <a:spcBef>
                <a:spcPts val="0"/>
              </a:spcBef>
              <a:spcAft>
                <a:spcPts val="0"/>
              </a:spcAft>
              <a:buSzPts val="2800"/>
              <a:buFont typeface="Montserrat"/>
              <a:buNone/>
              <a:defRPr b="1">
                <a:latin typeface="Montserrat"/>
                <a:ea typeface="Montserrat"/>
                <a:cs typeface="Montserrat"/>
                <a:sym typeface="Montserrat"/>
              </a:defRPr>
            </a:lvl9pPr>
          </a:lstStyle>
          <a:p>
            <a:endParaRPr/>
          </a:p>
        </p:txBody>
      </p:sp>
      <p:sp>
        <p:nvSpPr>
          <p:cNvPr id="141" name="Google Shape;141;p24"/>
          <p:cNvSpPr txBox="1">
            <a:spLocks noGrp="1"/>
          </p:cNvSpPr>
          <p:nvPr>
            <p:ph type="subTitle" idx="1"/>
          </p:nvPr>
        </p:nvSpPr>
        <p:spPr>
          <a:xfrm>
            <a:off x="6690275" y="2325138"/>
            <a:ext cx="1547100" cy="249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600"/>
              <a:buNone/>
              <a:defRPr sz="1500" b="1">
                <a:solidFill>
                  <a:schemeClr val="lt1"/>
                </a:solidFill>
                <a:latin typeface="Montserrat"/>
                <a:ea typeface="Montserrat"/>
                <a:cs typeface="Montserrat"/>
                <a:sym typeface="Montserrat"/>
              </a:defRPr>
            </a:lvl1pPr>
            <a:lvl2pPr lvl="1" rtl="0">
              <a:lnSpc>
                <a:spcPct val="100000"/>
              </a:lnSpc>
              <a:spcBef>
                <a:spcPts val="0"/>
              </a:spcBef>
              <a:spcAft>
                <a:spcPts val="0"/>
              </a:spcAft>
              <a:buSzPts val="1800"/>
              <a:buNone/>
              <a:defRPr sz="1800"/>
            </a:lvl2pPr>
            <a:lvl3pPr lvl="2" rtl="0">
              <a:lnSpc>
                <a:spcPct val="100000"/>
              </a:lnSpc>
              <a:spcBef>
                <a:spcPts val="0"/>
              </a:spcBef>
              <a:spcAft>
                <a:spcPts val="0"/>
              </a:spcAft>
              <a:buSzPts val="1800"/>
              <a:buNone/>
              <a:defRPr sz="1800"/>
            </a:lvl3pPr>
            <a:lvl4pPr lvl="3" rtl="0">
              <a:lnSpc>
                <a:spcPct val="100000"/>
              </a:lnSpc>
              <a:spcBef>
                <a:spcPts val="0"/>
              </a:spcBef>
              <a:spcAft>
                <a:spcPts val="0"/>
              </a:spcAft>
              <a:buSzPts val="1800"/>
              <a:buNone/>
              <a:defRPr sz="1800"/>
            </a:lvl4pPr>
            <a:lvl5pPr lvl="4" rtl="0">
              <a:lnSpc>
                <a:spcPct val="100000"/>
              </a:lnSpc>
              <a:spcBef>
                <a:spcPts val="0"/>
              </a:spcBef>
              <a:spcAft>
                <a:spcPts val="0"/>
              </a:spcAft>
              <a:buSzPts val="1800"/>
              <a:buNone/>
              <a:defRPr sz="1800"/>
            </a:lvl5pPr>
            <a:lvl6pPr lvl="5" rtl="0">
              <a:lnSpc>
                <a:spcPct val="100000"/>
              </a:lnSpc>
              <a:spcBef>
                <a:spcPts val="0"/>
              </a:spcBef>
              <a:spcAft>
                <a:spcPts val="0"/>
              </a:spcAft>
              <a:buSzPts val="1800"/>
              <a:buNone/>
              <a:defRPr sz="1800"/>
            </a:lvl6pPr>
            <a:lvl7pPr lvl="6" rtl="0">
              <a:lnSpc>
                <a:spcPct val="100000"/>
              </a:lnSpc>
              <a:spcBef>
                <a:spcPts val="0"/>
              </a:spcBef>
              <a:spcAft>
                <a:spcPts val="0"/>
              </a:spcAft>
              <a:buSzPts val="1800"/>
              <a:buNone/>
              <a:defRPr sz="1800"/>
            </a:lvl7pPr>
            <a:lvl8pPr lvl="7" rtl="0">
              <a:lnSpc>
                <a:spcPct val="100000"/>
              </a:lnSpc>
              <a:spcBef>
                <a:spcPts val="0"/>
              </a:spcBef>
              <a:spcAft>
                <a:spcPts val="0"/>
              </a:spcAft>
              <a:buSzPts val="1800"/>
              <a:buNone/>
              <a:defRPr sz="1800"/>
            </a:lvl8pPr>
            <a:lvl9pPr lvl="8" rtl="0">
              <a:lnSpc>
                <a:spcPct val="100000"/>
              </a:lnSpc>
              <a:spcBef>
                <a:spcPts val="0"/>
              </a:spcBef>
              <a:spcAft>
                <a:spcPts val="0"/>
              </a:spcAft>
              <a:buSzPts val="1800"/>
              <a:buNone/>
              <a:defRPr sz="1800"/>
            </a:lvl9pPr>
          </a:lstStyle>
          <a:p>
            <a:endParaRPr/>
          </a:p>
        </p:txBody>
      </p:sp>
      <p:sp>
        <p:nvSpPr>
          <p:cNvPr id="142" name="Google Shape;142;p24"/>
          <p:cNvSpPr txBox="1">
            <a:spLocks noGrp="1"/>
          </p:cNvSpPr>
          <p:nvPr>
            <p:ph type="subTitle" idx="2"/>
          </p:nvPr>
        </p:nvSpPr>
        <p:spPr>
          <a:xfrm>
            <a:off x="6690275" y="2856707"/>
            <a:ext cx="1547100" cy="907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solidFill>
                  <a:schemeClr val="dk2"/>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43" name="Google Shape;143;p24"/>
          <p:cNvSpPr txBox="1">
            <a:spLocks noGrp="1"/>
          </p:cNvSpPr>
          <p:nvPr>
            <p:ph type="subTitle" idx="3"/>
          </p:nvPr>
        </p:nvSpPr>
        <p:spPr>
          <a:xfrm>
            <a:off x="906613" y="2325150"/>
            <a:ext cx="1547100" cy="249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600"/>
              <a:buNone/>
              <a:defRPr sz="1500" b="1">
                <a:solidFill>
                  <a:schemeClr val="lt1"/>
                </a:solidFill>
                <a:latin typeface="Montserrat"/>
                <a:ea typeface="Montserrat"/>
                <a:cs typeface="Montserrat"/>
                <a:sym typeface="Montserrat"/>
              </a:defRPr>
            </a:lvl1pPr>
            <a:lvl2pPr lvl="1" rtl="0">
              <a:lnSpc>
                <a:spcPct val="100000"/>
              </a:lnSpc>
              <a:spcBef>
                <a:spcPts val="0"/>
              </a:spcBef>
              <a:spcAft>
                <a:spcPts val="0"/>
              </a:spcAft>
              <a:buSzPts val="1800"/>
              <a:buNone/>
              <a:defRPr sz="1800"/>
            </a:lvl2pPr>
            <a:lvl3pPr lvl="2" rtl="0">
              <a:lnSpc>
                <a:spcPct val="100000"/>
              </a:lnSpc>
              <a:spcBef>
                <a:spcPts val="0"/>
              </a:spcBef>
              <a:spcAft>
                <a:spcPts val="0"/>
              </a:spcAft>
              <a:buSzPts val="1800"/>
              <a:buNone/>
              <a:defRPr sz="1800"/>
            </a:lvl3pPr>
            <a:lvl4pPr lvl="3" rtl="0">
              <a:lnSpc>
                <a:spcPct val="100000"/>
              </a:lnSpc>
              <a:spcBef>
                <a:spcPts val="0"/>
              </a:spcBef>
              <a:spcAft>
                <a:spcPts val="0"/>
              </a:spcAft>
              <a:buSzPts val="1800"/>
              <a:buNone/>
              <a:defRPr sz="1800"/>
            </a:lvl4pPr>
            <a:lvl5pPr lvl="4" rtl="0">
              <a:lnSpc>
                <a:spcPct val="100000"/>
              </a:lnSpc>
              <a:spcBef>
                <a:spcPts val="0"/>
              </a:spcBef>
              <a:spcAft>
                <a:spcPts val="0"/>
              </a:spcAft>
              <a:buSzPts val="1800"/>
              <a:buNone/>
              <a:defRPr sz="1800"/>
            </a:lvl5pPr>
            <a:lvl6pPr lvl="5" rtl="0">
              <a:lnSpc>
                <a:spcPct val="100000"/>
              </a:lnSpc>
              <a:spcBef>
                <a:spcPts val="0"/>
              </a:spcBef>
              <a:spcAft>
                <a:spcPts val="0"/>
              </a:spcAft>
              <a:buSzPts val="1800"/>
              <a:buNone/>
              <a:defRPr sz="1800"/>
            </a:lvl6pPr>
            <a:lvl7pPr lvl="6" rtl="0">
              <a:lnSpc>
                <a:spcPct val="100000"/>
              </a:lnSpc>
              <a:spcBef>
                <a:spcPts val="0"/>
              </a:spcBef>
              <a:spcAft>
                <a:spcPts val="0"/>
              </a:spcAft>
              <a:buSzPts val="1800"/>
              <a:buNone/>
              <a:defRPr sz="1800"/>
            </a:lvl7pPr>
            <a:lvl8pPr lvl="7" rtl="0">
              <a:lnSpc>
                <a:spcPct val="100000"/>
              </a:lnSpc>
              <a:spcBef>
                <a:spcPts val="0"/>
              </a:spcBef>
              <a:spcAft>
                <a:spcPts val="0"/>
              </a:spcAft>
              <a:buSzPts val="1800"/>
              <a:buNone/>
              <a:defRPr sz="1800"/>
            </a:lvl8pPr>
            <a:lvl9pPr lvl="8" rtl="0">
              <a:lnSpc>
                <a:spcPct val="100000"/>
              </a:lnSpc>
              <a:spcBef>
                <a:spcPts val="0"/>
              </a:spcBef>
              <a:spcAft>
                <a:spcPts val="0"/>
              </a:spcAft>
              <a:buSzPts val="1800"/>
              <a:buNone/>
              <a:defRPr sz="1800"/>
            </a:lvl9pPr>
          </a:lstStyle>
          <a:p>
            <a:endParaRPr/>
          </a:p>
        </p:txBody>
      </p:sp>
      <p:sp>
        <p:nvSpPr>
          <p:cNvPr id="144" name="Google Shape;144;p24"/>
          <p:cNvSpPr txBox="1">
            <a:spLocks noGrp="1"/>
          </p:cNvSpPr>
          <p:nvPr>
            <p:ph type="subTitle" idx="4"/>
          </p:nvPr>
        </p:nvSpPr>
        <p:spPr>
          <a:xfrm>
            <a:off x="906625" y="2856700"/>
            <a:ext cx="1547100" cy="907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solidFill>
                  <a:schemeClr val="dk2"/>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accent2"/>
        </a:solidFill>
        <a:effectLst/>
      </p:bgPr>
    </p:bg>
    <p:spTree>
      <p:nvGrpSpPr>
        <p:cNvPr id="1" name="Shape 16"/>
        <p:cNvGrpSpPr/>
        <p:nvPr/>
      </p:nvGrpSpPr>
      <p:grpSpPr>
        <a:xfrm>
          <a:off x="0" y="0"/>
          <a:ext cx="0" cy="0"/>
          <a:chOff x="0" y="0"/>
          <a:chExt cx="0" cy="0"/>
        </a:xfrm>
      </p:grpSpPr>
      <p:sp>
        <p:nvSpPr>
          <p:cNvPr id="17" name="Google Shape;17;p3"/>
          <p:cNvSpPr txBox="1">
            <a:spLocks noGrp="1"/>
          </p:cNvSpPr>
          <p:nvPr>
            <p:ph type="title"/>
          </p:nvPr>
        </p:nvSpPr>
        <p:spPr>
          <a:xfrm>
            <a:off x="992950" y="1442900"/>
            <a:ext cx="4836900" cy="1316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4200" b="1">
                <a:latin typeface="Montserrat"/>
                <a:ea typeface="Montserrat"/>
                <a:cs typeface="Montserrat"/>
                <a:sym typeface="Montserrat"/>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8" name="Google Shape;18;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19" name="Google Shape;19;p3"/>
          <p:cNvSpPr txBox="1">
            <a:spLocks noGrp="1"/>
          </p:cNvSpPr>
          <p:nvPr>
            <p:ph type="title" idx="2" hasCustomPrompt="1"/>
          </p:nvPr>
        </p:nvSpPr>
        <p:spPr>
          <a:xfrm>
            <a:off x="5896575" y="678500"/>
            <a:ext cx="2254500" cy="1191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12000"/>
              <a:buNone/>
              <a:defRPr sz="7500" b="1">
                <a:latin typeface="Montserrat"/>
                <a:ea typeface="Montserrat"/>
                <a:cs typeface="Montserrat"/>
                <a:sym typeface="Montserrat"/>
              </a:defRPr>
            </a:lvl1pPr>
            <a:lvl2pPr lvl="1" algn="ctr" rtl="0">
              <a:spcBef>
                <a:spcPts val="0"/>
              </a:spcBef>
              <a:spcAft>
                <a:spcPts val="0"/>
              </a:spcAft>
              <a:buClr>
                <a:schemeClr val="lt1"/>
              </a:buClr>
              <a:buSzPts val="12000"/>
              <a:buNone/>
              <a:defRPr sz="12000">
                <a:solidFill>
                  <a:schemeClr val="lt1"/>
                </a:solidFill>
              </a:defRPr>
            </a:lvl2pPr>
            <a:lvl3pPr lvl="2" algn="ctr" rtl="0">
              <a:spcBef>
                <a:spcPts val="0"/>
              </a:spcBef>
              <a:spcAft>
                <a:spcPts val="0"/>
              </a:spcAft>
              <a:buClr>
                <a:schemeClr val="lt1"/>
              </a:buClr>
              <a:buSzPts val="12000"/>
              <a:buNone/>
              <a:defRPr sz="12000">
                <a:solidFill>
                  <a:schemeClr val="lt1"/>
                </a:solidFill>
              </a:defRPr>
            </a:lvl3pPr>
            <a:lvl4pPr lvl="3" algn="ctr" rtl="0">
              <a:spcBef>
                <a:spcPts val="0"/>
              </a:spcBef>
              <a:spcAft>
                <a:spcPts val="0"/>
              </a:spcAft>
              <a:buClr>
                <a:schemeClr val="lt1"/>
              </a:buClr>
              <a:buSzPts val="12000"/>
              <a:buNone/>
              <a:defRPr sz="12000">
                <a:solidFill>
                  <a:schemeClr val="lt1"/>
                </a:solidFill>
              </a:defRPr>
            </a:lvl4pPr>
            <a:lvl5pPr lvl="4" algn="ctr" rtl="0">
              <a:spcBef>
                <a:spcPts val="0"/>
              </a:spcBef>
              <a:spcAft>
                <a:spcPts val="0"/>
              </a:spcAft>
              <a:buClr>
                <a:schemeClr val="lt1"/>
              </a:buClr>
              <a:buSzPts val="12000"/>
              <a:buNone/>
              <a:defRPr sz="12000">
                <a:solidFill>
                  <a:schemeClr val="lt1"/>
                </a:solidFill>
              </a:defRPr>
            </a:lvl5pPr>
            <a:lvl6pPr lvl="5" algn="ctr" rtl="0">
              <a:spcBef>
                <a:spcPts val="0"/>
              </a:spcBef>
              <a:spcAft>
                <a:spcPts val="0"/>
              </a:spcAft>
              <a:buClr>
                <a:schemeClr val="lt1"/>
              </a:buClr>
              <a:buSzPts val="12000"/>
              <a:buNone/>
              <a:defRPr sz="12000">
                <a:solidFill>
                  <a:schemeClr val="lt1"/>
                </a:solidFill>
              </a:defRPr>
            </a:lvl6pPr>
            <a:lvl7pPr lvl="6" algn="ctr" rtl="0">
              <a:spcBef>
                <a:spcPts val="0"/>
              </a:spcBef>
              <a:spcAft>
                <a:spcPts val="0"/>
              </a:spcAft>
              <a:buClr>
                <a:schemeClr val="lt1"/>
              </a:buClr>
              <a:buSzPts val="12000"/>
              <a:buNone/>
              <a:defRPr sz="12000">
                <a:solidFill>
                  <a:schemeClr val="lt1"/>
                </a:solidFill>
              </a:defRPr>
            </a:lvl7pPr>
            <a:lvl8pPr lvl="7" algn="ctr" rtl="0">
              <a:spcBef>
                <a:spcPts val="0"/>
              </a:spcBef>
              <a:spcAft>
                <a:spcPts val="0"/>
              </a:spcAft>
              <a:buClr>
                <a:schemeClr val="lt1"/>
              </a:buClr>
              <a:buSzPts val="12000"/>
              <a:buNone/>
              <a:defRPr sz="12000">
                <a:solidFill>
                  <a:schemeClr val="lt1"/>
                </a:solidFill>
              </a:defRPr>
            </a:lvl8pPr>
            <a:lvl9pPr lvl="8" algn="ctr" rtl="0">
              <a:spcBef>
                <a:spcPts val="0"/>
              </a:spcBef>
              <a:spcAft>
                <a:spcPts val="0"/>
              </a:spcAft>
              <a:buClr>
                <a:schemeClr val="lt1"/>
              </a:buClr>
              <a:buSzPts val="12000"/>
              <a:buNone/>
              <a:defRPr sz="12000">
                <a:solidFill>
                  <a:schemeClr val="lt1"/>
                </a:solidFill>
              </a:defRPr>
            </a:lvl9pPr>
          </a:lstStyle>
          <a:p>
            <a:r>
              <a:t>xx%</a:t>
            </a:r>
          </a:p>
        </p:txBody>
      </p:sp>
      <p:sp>
        <p:nvSpPr>
          <p:cNvPr id="20" name="Google Shape;20;p3"/>
          <p:cNvSpPr txBox="1">
            <a:spLocks noGrp="1"/>
          </p:cNvSpPr>
          <p:nvPr>
            <p:ph type="subTitle" idx="1"/>
          </p:nvPr>
        </p:nvSpPr>
        <p:spPr>
          <a:xfrm>
            <a:off x="1210925" y="3887600"/>
            <a:ext cx="6722100" cy="871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lt1"/>
              </a:buClr>
              <a:buSzPts val="1400"/>
              <a:buNone/>
              <a:defRPr>
                <a:solidFill>
                  <a:schemeClr val="dk2"/>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only 2">
  <p:cSld name="CUSTOM_12">
    <p:bg>
      <p:bgPr>
        <a:solidFill>
          <a:schemeClr val="dk2"/>
        </a:solidFill>
        <a:effectLst/>
      </p:bgPr>
    </p:bg>
    <p:spTree>
      <p:nvGrpSpPr>
        <p:cNvPr id="1" name="Shape 145"/>
        <p:cNvGrpSpPr/>
        <p:nvPr/>
      </p:nvGrpSpPr>
      <p:grpSpPr>
        <a:xfrm>
          <a:off x="0" y="0"/>
          <a:ext cx="0" cy="0"/>
          <a:chOff x="0" y="0"/>
          <a:chExt cx="0" cy="0"/>
        </a:xfrm>
      </p:grpSpPr>
      <p:sp>
        <p:nvSpPr>
          <p:cNvPr id="146" name="Google Shape;146;p25"/>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2800"/>
              <a:buFont typeface="Montserrat"/>
              <a:buNone/>
              <a:defRPr b="1">
                <a:solidFill>
                  <a:schemeClr val="lt1"/>
                </a:solidFill>
                <a:latin typeface="Montserrat"/>
                <a:ea typeface="Montserrat"/>
                <a:cs typeface="Montserrat"/>
                <a:sym typeface="Montserrat"/>
              </a:defRPr>
            </a:lvl1pPr>
            <a:lvl2pPr lvl="1">
              <a:spcBef>
                <a:spcPts val="0"/>
              </a:spcBef>
              <a:spcAft>
                <a:spcPts val="0"/>
              </a:spcAft>
              <a:buSzPts val="2800"/>
              <a:buFont typeface="Montserrat"/>
              <a:buNone/>
              <a:defRPr b="1">
                <a:latin typeface="Montserrat"/>
                <a:ea typeface="Montserrat"/>
                <a:cs typeface="Montserrat"/>
                <a:sym typeface="Montserrat"/>
              </a:defRPr>
            </a:lvl2pPr>
            <a:lvl3pPr lvl="2">
              <a:spcBef>
                <a:spcPts val="0"/>
              </a:spcBef>
              <a:spcAft>
                <a:spcPts val="0"/>
              </a:spcAft>
              <a:buSzPts val="2800"/>
              <a:buFont typeface="Montserrat"/>
              <a:buNone/>
              <a:defRPr b="1">
                <a:latin typeface="Montserrat"/>
                <a:ea typeface="Montserrat"/>
                <a:cs typeface="Montserrat"/>
                <a:sym typeface="Montserrat"/>
              </a:defRPr>
            </a:lvl3pPr>
            <a:lvl4pPr lvl="3">
              <a:spcBef>
                <a:spcPts val="0"/>
              </a:spcBef>
              <a:spcAft>
                <a:spcPts val="0"/>
              </a:spcAft>
              <a:buSzPts val="2800"/>
              <a:buFont typeface="Montserrat"/>
              <a:buNone/>
              <a:defRPr b="1">
                <a:latin typeface="Montserrat"/>
                <a:ea typeface="Montserrat"/>
                <a:cs typeface="Montserrat"/>
                <a:sym typeface="Montserrat"/>
              </a:defRPr>
            </a:lvl4pPr>
            <a:lvl5pPr lvl="4">
              <a:spcBef>
                <a:spcPts val="0"/>
              </a:spcBef>
              <a:spcAft>
                <a:spcPts val="0"/>
              </a:spcAft>
              <a:buSzPts val="2800"/>
              <a:buFont typeface="Montserrat"/>
              <a:buNone/>
              <a:defRPr b="1">
                <a:latin typeface="Montserrat"/>
                <a:ea typeface="Montserrat"/>
                <a:cs typeface="Montserrat"/>
                <a:sym typeface="Montserrat"/>
              </a:defRPr>
            </a:lvl5pPr>
            <a:lvl6pPr lvl="5">
              <a:spcBef>
                <a:spcPts val="0"/>
              </a:spcBef>
              <a:spcAft>
                <a:spcPts val="0"/>
              </a:spcAft>
              <a:buSzPts val="2800"/>
              <a:buFont typeface="Montserrat"/>
              <a:buNone/>
              <a:defRPr b="1">
                <a:latin typeface="Montserrat"/>
                <a:ea typeface="Montserrat"/>
                <a:cs typeface="Montserrat"/>
                <a:sym typeface="Montserrat"/>
              </a:defRPr>
            </a:lvl6pPr>
            <a:lvl7pPr lvl="6">
              <a:spcBef>
                <a:spcPts val="0"/>
              </a:spcBef>
              <a:spcAft>
                <a:spcPts val="0"/>
              </a:spcAft>
              <a:buSzPts val="2800"/>
              <a:buFont typeface="Montserrat"/>
              <a:buNone/>
              <a:defRPr b="1">
                <a:latin typeface="Montserrat"/>
                <a:ea typeface="Montserrat"/>
                <a:cs typeface="Montserrat"/>
                <a:sym typeface="Montserrat"/>
              </a:defRPr>
            </a:lvl7pPr>
            <a:lvl8pPr lvl="7">
              <a:spcBef>
                <a:spcPts val="0"/>
              </a:spcBef>
              <a:spcAft>
                <a:spcPts val="0"/>
              </a:spcAft>
              <a:buSzPts val="2800"/>
              <a:buFont typeface="Montserrat"/>
              <a:buNone/>
              <a:defRPr b="1">
                <a:latin typeface="Montserrat"/>
                <a:ea typeface="Montserrat"/>
                <a:cs typeface="Montserrat"/>
                <a:sym typeface="Montserrat"/>
              </a:defRPr>
            </a:lvl8pPr>
            <a:lvl9pPr lvl="8">
              <a:spcBef>
                <a:spcPts val="0"/>
              </a:spcBef>
              <a:spcAft>
                <a:spcPts val="0"/>
              </a:spcAft>
              <a:buSzPts val="2800"/>
              <a:buFont typeface="Montserrat"/>
              <a:buNone/>
              <a:defRPr b="1">
                <a:latin typeface="Montserrat"/>
                <a:ea typeface="Montserrat"/>
                <a:cs typeface="Montserrat"/>
                <a:sym typeface="Montserrat"/>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ext 4">
  <p:cSld name="CUSTOM_13">
    <p:bg>
      <p:bgPr>
        <a:solidFill>
          <a:schemeClr val="dk2"/>
        </a:solidFill>
        <a:effectLst/>
      </p:bgPr>
    </p:bg>
    <p:spTree>
      <p:nvGrpSpPr>
        <p:cNvPr id="1" name="Shape 147"/>
        <p:cNvGrpSpPr/>
        <p:nvPr/>
      </p:nvGrpSpPr>
      <p:grpSpPr>
        <a:xfrm>
          <a:off x="0" y="0"/>
          <a:ext cx="0" cy="0"/>
          <a:chOff x="0" y="0"/>
          <a:chExt cx="0" cy="0"/>
        </a:xfrm>
      </p:grpSpPr>
      <p:sp>
        <p:nvSpPr>
          <p:cNvPr id="148" name="Google Shape;148;p26"/>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2800"/>
              <a:buFont typeface="Montserrat"/>
              <a:buNone/>
              <a:defRPr b="1">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b="1">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b="1">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b="1">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b="1">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b="1">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b="1">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b="1">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b="1">
                <a:solidFill>
                  <a:schemeClr val="lt1"/>
                </a:solidFill>
                <a:latin typeface="Montserrat"/>
                <a:ea typeface="Montserrat"/>
                <a:cs typeface="Montserrat"/>
                <a:sym typeface="Montserrat"/>
              </a:defRPr>
            </a:lvl9pPr>
          </a:lstStyle>
          <a:p>
            <a:endParaRPr/>
          </a:p>
        </p:txBody>
      </p:sp>
      <p:sp>
        <p:nvSpPr>
          <p:cNvPr id="149" name="Google Shape;149;p26"/>
          <p:cNvSpPr txBox="1">
            <a:spLocks noGrp="1"/>
          </p:cNvSpPr>
          <p:nvPr>
            <p:ph type="subTitle" idx="1"/>
          </p:nvPr>
        </p:nvSpPr>
        <p:spPr>
          <a:xfrm>
            <a:off x="713225" y="1135625"/>
            <a:ext cx="7717500" cy="3469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lt1"/>
              </a:buClr>
              <a:buSzPts val="1400"/>
              <a:buChar char="●"/>
              <a:defRPr>
                <a:solidFill>
                  <a:schemeClr val="lt1"/>
                </a:solidFill>
              </a:defRPr>
            </a:lvl1pPr>
            <a:lvl2pPr lvl="1" algn="ctr" rtl="0">
              <a:lnSpc>
                <a:spcPct val="100000"/>
              </a:lnSpc>
              <a:spcBef>
                <a:spcPts val="0"/>
              </a:spcBef>
              <a:spcAft>
                <a:spcPts val="0"/>
              </a:spcAft>
              <a:buClr>
                <a:schemeClr val="lt1"/>
              </a:buClr>
              <a:buSzPts val="1400"/>
              <a:buChar char="○"/>
              <a:defRPr>
                <a:solidFill>
                  <a:schemeClr val="lt1"/>
                </a:solidFill>
              </a:defRPr>
            </a:lvl2pPr>
            <a:lvl3pPr lvl="2" algn="ctr" rtl="0">
              <a:lnSpc>
                <a:spcPct val="100000"/>
              </a:lnSpc>
              <a:spcBef>
                <a:spcPts val="0"/>
              </a:spcBef>
              <a:spcAft>
                <a:spcPts val="0"/>
              </a:spcAft>
              <a:buClr>
                <a:schemeClr val="lt1"/>
              </a:buClr>
              <a:buSzPts val="1400"/>
              <a:buChar char="■"/>
              <a:defRPr>
                <a:solidFill>
                  <a:schemeClr val="lt1"/>
                </a:solidFill>
              </a:defRPr>
            </a:lvl3pPr>
            <a:lvl4pPr lvl="3" algn="ctr" rtl="0">
              <a:lnSpc>
                <a:spcPct val="100000"/>
              </a:lnSpc>
              <a:spcBef>
                <a:spcPts val="0"/>
              </a:spcBef>
              <a:spcAft>
                <a:spcPts val="0"/>
              </a:spcAft>
              <a:buClr>
                <a:schemeClr val="lt1"/>
              </a:buClr>
              <a:buSzPts val="1400"/>
              <a:buChar char="●"/>
              <a:defRPr>
                <a:solidFill>
                  <a:schemeClr val="lt1"/>
                </a:solidFill>
              </a:defRPr>
            </a:lvl4pPr>
            <a:lvl5pPr lvl="4" algn="ctr" rtl="0">
              <a:lnSpc>
                <a:spcPct val="100000"/>
              </a:lnSpc>
              <a:spcBef>
                <a:spcPts val="0"/>
              </a:spcBef>
              <a:spcAft>
                <a:spcPts val="0"/>
              </a:spcAft>
              <a:buClr>
                <a:schemeClr val="lt1"/>
              </a:buClr>
              <a:buSzPts val="1400"/>
              <a:buChar char="○"/>
              <a:defRPr>
                <a:solidFill>
                  <a:schemeClr val="lt1"/>
                </a:solidFill>
              </a:defRPr>
            </a:lvl5pPr>
            <a:lvl6pPr lvl="5" algn="ctr" rtl="0">
              <a:lnSpc>
                <a:spcPct val="100000"/>
              </a:lnSpc>
              <a:spcBef>
                <a:spcPts val="0"/>
              </a:spcBef>
              <a:spcAft>
                <a:spcPts val="0"/>
              </a:spcAft>
              <a:buClr>
                <a:schemeClr val="lt1"/>
              </a:buClr>
              <a:buSzPts val="1400"/>
              <a:buChar char="■"/>
              <a:defRPr>
                <a:solidFill>
                  <a:schemeClr val="lt1"/>
                </a:solidFill>
              </a:defRPr>
            </a:lvl6pPr>
            <a:lvl7pPr lvl="6" algn="ctr" rtl="0">
              <a:lnSpc>
                <a:spcPct val="100000"/>
              </a:lnSpc>
              <a:spcBef>
                <a:spcPts val="0"/>
              </a:spcBef>
              <a:spcAft>
                <a:spcPts val="0"/>
              </a:spcAft>
              <a:buClr>
                <a:schemeClr val="lt1"/>
              </a:buClr>
              <a:buSzPts val="1400"/>
              <a:buChar char="●"/>
              <a:defRPr>
                <a:solidFill>
                  <a:schemeClr val="lt1"/>
                </a:solidFill>
              </a:defRPr>
            </a:lvl7pPr>
            <a:lvl8pPr lvl="7" algn="ctr" rtl="0">
              <a:lnSpc>
                <a:spcPct val="100000"/>
              </a:lnSpc>
              <a:spcBef>
                <a:spcPts val="0"/>
              </a:spcBef>
              <a:spcAft>
                <a:spcPts val="0"/>
              </a:spcAft>
              <a:buClr>
                <a:schemeClr val="lt1"/>
              </a:buClr>
              <a:buSzPts val="1400"/>
              <a:buChar char="○"/>
              <a:defRPr>
                <a:solidFill>
                  <a:schemeClr val="lt1"/>
                </a:solidFill>
              </a:defRPr>
            </a:lvl8pPr>
            <a:lvl9pPr lvl="8" algn="ctr" rtl="0">
              <a:lnSpc>
                <a:spcPct val="100000"/>
              </a:lnSpc>
              <a:spcBef>
                <a:spcPts val="0"/>
              </a:spcBef>
              <a:spcAft>
                <a:spcPts val="0"/>
              </a:spcAft>
              <a:buClr>
                <a:schemeClr val="lt1"/>
              </a:buClr>
              <a:buSzPts val="1400"/>
              <a:buChar char="■"/>
              <a:defRPr>
                <a:solidFill>
                  <a:schemeClr val="lt1"/>
                </a:solidFill>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hanks">
  <p:cSld name="CUSTOM_14">
    <p:bg>
      <p:bgPr>
        <a:solidFill>
          <a:schemeClr val="accent2"/>
        </a:solidFill>
        <a:effectLst/>
      </p:bgPr>
    </p:bg>
    <p:spTree>
      <p:nvGrpSpPr>
        <p:cNvPr id="1" name="Shape 150"/>
        <p:cNvGrpSpPr/>
        <p:nvPr/>
      </p:nvGrpSpPr>
      <p:grpSpPr>
        <a:xfrm>
          <a:off x="0" y="0"/>
          <a:ext cx="0" cy="0"/>
          <a:chOff x="0" y="0"/>
          <a:chExt cx="0" cy="0"/>
        </a:xfrm>
      </p:grpSpPr>
      <p:sp>
        <p:nvSpPr>
          <p:cNvPr id="151" name="Google Shape;151;p27"/>
          <p:cNvSpPr/>
          <p:nvPr/>
        </p:nvSpPr>
        <p:spPr>
          <a:xfrm flipH="1">
            <a:off x="713225" y="384750"/>
            <a:ext cx="4285500" cy="3439200"/>
          </a:xfrm>
          <a:prstGeom prst="rect">
            <a:avLst/>
          </a:prstGeom>
          <a:solidFill>
            <a:schemeClr val="l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27"/>
          <p:cNvSpPr/>
          <p:nvPr/>
        </p:nvSpPr>
        <p:spPr>
          <a:xfrm flipH="1">
            <a:off x="5980575" y="384750"/>
            <a:ext cx="1899000" cy="3446100"/>
          </a:xfrm>
          <a:prstGeom prst="rect">
            <a:avLst/>
          </a:prstGeom>
          <a:solidFill>
            <a:schemeClr val="l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27"/>
          <p:cNvSpPr/>
          <p:nvPr/>
        </p:nvSpPr>
        <p:spPr>
          <a:xfrm flipH="1">
            <a:off x="5055075" y="3887600"/>
            <a:ext cx="2824500" cy="871200"/>
          </a:xfrm>
          <a:prstGeom prst="rect">
            <a:avLst/>
          </a:prstGeom>
          <a:solidFill>
            <a:schemeClr val="l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7"/>
          <p:cNvSpPr/>
          <p:nvPr/>
        </p:nvSpPr>
        <p:spPr>
          <a:xfrm flipH="1">
            <a:off x="5054950" y="377900"/>
            <a:ext cx="869400" cy="3446100"/>
          </a:xfrm>
          <a:prstGeom prst="rect">
            <a:avLst/>
          </a:prstGeom>
          <a:solidFill>
            <a:schemeClr val="l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27"/>
          <p:cNvSpPr/>
          <p:nvPr/>
        </p:nvSpPr>
        <p:spPr>
          <a:xfrm flipH="1">
            <a:off x="713175" y="3887600"/>
            <a:ext cx="4285500" cy="871200"/>
          </a:xfrm>
          <a:prstGeom prst="rect">
            <a:avLst/>
          </a:prstGeom>
          <a:solidFill>
            <a:schemeClr val="l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27"/>
          <p:cNvSpPr txBox="1">
            <a:spLocks noGrp="1"/>
          </p:cNvSpPr>
          <p:nvPr>
            <p:ph type="title"/>
          </p:nvPr>
        </p:nvSpPr>
        <p:spPr>
          <a:xfrm>
            <a:off x="1014100" y="1117200"/>
            <a:ext cx="3683700" cy="990600"/>
          </a:xfrm>
          <a:prstGeom prst="rect">
            <a:avLst/>
          </a:prstGeom>
        </p:spPr>
        <p:txBody>
          <a:bodyPr spcFirstLastPara="1" wrap="square" lIns="91425" tIns="91425" rIns="91425" bIns="91425" anchor="t" anchorCtr="0">
            <a:noAutofit/>
          </a:bodyPr>
          <a:lstStyle>
            <a:lvl1pPr lvl="0" rtl="0">
              <a:spcBef>
                <a:spcPts val="0"/>
              </a:spcBef>
              <a:spcAft>
                <a:spcPts val="0"/>
              </a:spcAft>
              <a:buSzPts val="5200"/>
              <a:buNone/>
              <a:defRPr sz="5200" b="1">
                <a:latin typeface="Montserrat"/>
                <a:ea typeface="Montserrat"/>
                <a:cs typeface="Montserrat"/>
                <a:sym typeface="Montserrat"/>
              </a:defRPr>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a:endParaRPr/>
          </a:p>
        </p:txBody>
      </p:sp>
      <p:sp>
        <p:nvSpPr>
          <p:cNvPr id="157" name="Google Shape;157;p27"/>
          <p:cNvSpPr txBox="1">
            <a:spLocks noGrp="1"/>
          </p:cNvSpPr>
          <p:nvPr>
            <p:ph type="subTitle" idx="1"/>
          </p:nvPr>
        </p:nvSpPr>
        <p:spPr>
          <a:xfrm>
            <a:off x="1014158" y="2107800"/>
            <a:ext cx="3683700" cy="9906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58" name="Google Shape;158;p27"/>
          <p:cNvSpPr txBox="1"/>
          <p:nvPr/>
        </p:nvSpPr>
        <p:spPr>
          <a:xfrm>
            <a:off x="1014125" y="3966200"/>
            <a:ext cx="3683700" cy="714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rgbClr val="000000"/>
              </a:buClr>
              <a:buSzPts val="1100"/>
              <a:buFont typeface="Arial"/>
              <a:buNone/>
            </a:pPr>
            <a:r>
              <a:rPr lang="en" sz="1200">
                <a:solidFill>
                  <a:schemeClr val="dk2"/>
                </a:solidFill>
                <a:latin typeface="Open Sans"/>
                <a:ea typeface="Open Sans"/>
                <a:cs typeface="Open Sans"/>
                <a:sym typeface="Open Sans"/>
              </a:rPr>
              <a:t>CREDITS: This presentation template was created by </a:t>
            </a:r>
            <a:r>
              <a:rPr lang="en" sz="1200" b="1">
                <a:solidFill>
                  <a:schemeClr val="dk2"/>
                </a:solidFill>
                <a:uFill>
                  <a:noFill/>
                </a:uFill>
                <a:latin typeface="Open Sans"/>
                <a:ea typeface="Open Sans"/>
                <a:cs typeface="Open Sans"/>
                <a:sym typeface="Open Sans"/>
                <a:hlinkClick r:id="rId2">
                  <a:extLst>
                    <a:ext uri="{A12FA001-AC4F-418D-AE19-62706E023703}">
                      <ahyp:hlinkClr xmlns:ahyp="http://schemas.microsoft.com/office/drawing/2018/hyperlinkcolor" val="tx"/>
                    </a:ext>
                  </a:extLst>
                </a:hlinkClick>
              </a:rPr>
              <a:t>Slidesgo</a:t>
            </a:r>
            <a:r>
              <a:rPr lang="en" sz="1200">
                <a:solidFill>
                  <a:schemeClr val="dk2"/>
                </a:solidFill>
                <a:latin typeface="Open Sans"/>
                <a:ea typeface="Open Sans"/>
                <a:cs typeface="Open Sans"/>
                <a:sym typeface="Open Sans"/>
              </a:rPr>
              <a:t>, including icons by </a:t>
            </a:r>
            <a:r>
              <a:rPr lang="en" sz="1200" b="1">
                <a:solidFill>
                  <a:schemeClr val="dk2"/>
                </a:solidFill>
                <a:uFill>
                  <a:noFill/>
                </a:uFill>
                <a:latin typeface="Open Sans"/>
                <a:ea typeface="Open Sans"/>
                <a:cs typeface="Open Sans"/>
                <a:sym typeface="Open Sans"/>
                <a:hlinkClick r:id="rId3">
                  <a:extLst>
                    <a:ext uri="{A12FA001-AC4F-418D-AE19-62706E023703}">
                      <ahyp:hlinkClr xmlns:ahyp="http://schemas.microsoft.com/office/drawing/2018/hyperlinkcolor" val="tx"/>
                    </a:ext>
                  </a:extLst>
                </a:hlinkClick>
              </a:rPr>
              <a:t>Flaticon</a:t>
            </a:r>
            <a:r>
              <a:rPr lang="en" sz="1200">
                <a:solidFill>
                  <a:schemeClr val="dk2"/>
                </a:solidFill>
                <a:latin typeface="Open Sans"/>
                <a:ea typeface="Open Sans"/>
                <a:cs typeface="Open Sans"/>
                <a:sym typeface="Open Sans"/>
              </a:rPr>
              <a:t>, infographics &amp; images by </a:t>
            </a:r>
            <a:r>
              <a:rPr lang="en" sz="1200" b="1">
                <a:solidFill>
                  <a:schemeClr val="dk2"/>
                </a:solidFill>
                <a:uFill>
                  <a:noFill/>
                </a:uFill>
                <a:latin typeface="Open Sans"/>
                <a:ea typeface="Open Sans"/>
                <a:cs typeface="Open Sans"/>
                <a:sym typeface="Open Sans"/>
                <a:hlinkClick r:id="rId4">
                  <a:extLst>
                    <a:ext uri="{A12FA001-AC4F-418D-AE19-62706E023703}">
                      <ahyp:hlinkClr xmlns:ahyp="http://schemas.microsoft.com/office/drawing/2018/hyperlinkcolor" val="tx"/>
                    </a:ext>
                  </a:extLst>
                </a:hlinkClick>
              </a:rPr>
              <a:t>Freepik</a:t>
            </a:r>
            <a:r>
              <a:rPr lang="en" sz="1200">
                <a:solidFill>
                  <a:schemeClr val="dk2"/>
                </a:solidFill>
                <a:latin typeface="Open Sans"/>
                <a:ea typeface="Open Sans"/>
                <a:cs typeface="Open Sans"/>
                <a:sym typeface="Open Sans"/>
              </a:rPr>
              <a:t>.</a:t>
            </a:r>
            <a:endParaRPr sz="1200">
              <a:solidFill>
                <a:schemeClr val="dk2"/>
              </a:solidFill>
              <a:latin typeface="Open Sans"/>
              <a:ea typeface="Open Sans"/>
              <a:cs typeface="Open Sans"/>
              <a:sym typeface="Open Sans"/>
            </a:endParaRPr>
          </a:p>
          <a:p>
            <a:pPr marL="0" lvl="0" indent="0" algn="l" rtl="0">
              <a:spcBef>
                <a:spcPts val="0"/>
              </a:spcBef>
              <a:spcAft>
                <a:spcPts val="0"/>
              </a:spcAft>
              <a:buNone/>
            </a:pPr>
            <a:endParaRPr sz="1200">
              <a:solidFill>
                <a:schemeClr val="dk2"/>
              </a:solidFill>
              <a:latin typeface="Open Sans"/>
              <a:ea typeface="Open Sans"/>
              <a:cs typeface="Open Sans"/>
              <a:sym typeface="Open Sans"/>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ackground 1">
  <p:cSld name="CUSTOM_15">
    <p:bg>
      <p:bgPr>
        <a:solidFill>
          <a:schemeClr val="lt2"/>
        </a:solidFill>
        <a:effectLst/>
      </p:bgPr>
    </p:bg>
    <p:spTree>
      <p:nvGrpSpPr>
        <p:cNvPr id="1" name="Shape 159"/>
        <p:cNvGrpSpPr/>
        <p:nvPr/>
      </p:nvGrpSpPr>
      <p:grpSpPr>
        <a:xfrm>
          <a:off x="0" y="0"/>
          <a:ext cx="0" cy="0"/>
          <a:chOff x="0" y="0"/>
          <a:chExt cx="0" cy="0"/>
        </a:xfrm>
      </p:grpSpPr>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ackground 2">
  <p:cSld name="CUSTOM_16">
    <p:bg>
      <p:bgPr>
        <a:solidFill>
          <a:schemeClr val="accent1"/>
        </a:solidFill>
        <a:effectLst/>
      </p:bgPr>
    </p:bg>
    <p:spTree>
      <p:nvGrpSpPr>
        <p:cNvPr id="1" name="Shape 160"/>
        <p:cNvGrpSpPr/>
        <p:nvPr/>
      </p:nvGrpSpPr>
      <p:grpSpPr>
        <a:xfrm>
          <a:off x="0" y="0"/>
          <a:ext cx="0" cy="0"/>
          <a:chOff x="0" y="0"/>
          <a:chExt cx="0" cy="0"/>
        </a:xfrm>
      </p:grpSpPr>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Background 3">
  <p:cSld name="CUSTOM_17">
    <p:bg>
      <p:bgPr>
        <a:solidFill>
          <a:schemeClr val="accent2"/>
        </a:solidFill>
        <a:effectLst/>
      </p:bgPr>
    </p:bg>
    <p:spTree>
      <p:nvGrpSpPr>
        <p:cNvPr id="1" name="Shape 161"/>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Background 4">
  <p:cSld name="CUSTOM_18">
    <p:bg>
      <p:bgPr>
        <a:solidFill>
          <a:schemeClr val="accent3"/>
        </a:solidFill>
        <a:effectLst/>
      </p:bgPr>
    </p:bg>
    <p:spTree>
      <p:nvGrpSpPr>
        <p:cNvPr id="1" name="Shape 162"/>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solidFill>
          <a:schemeClr val="accent3"/>
        </a:solidFill>
        <a:effectLst/>
      </p:bgPr>
    </p:bg>
    <p:spTree>
      <p:nvGrpSpPr>
        <p:cNvPr id="1" name="Shape 25"/>
        <p:cNvGrpSpPr/>
        <p:nvPr/>
      </p:nvGrpSpPr>
      <p:grpSpPr>
        <a:xfrm>
          <a:off x="0" y="0"/>
          <a:ext cx="0" cy="0"/>
          <a:chOff x="0" y="0"/>
          <a:chExt cx="0" cy="0"/>
        </a:xfrm>
      </p:grpSpPr>
      <p:sp>
        <p:nvSpPr>
          <p:cNvPr id="26" name="Google Shape;26;p5"/>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Font typeface="Montserrat"/>
              <a:buNone/>
              <a:defRPr b="1">
                <a:latin typeface="Montserrat"/>
                <a:ea typeface="Montserrat"/>
                <a:cs typeface="Montserrat"/>
                <a:sym typeface="Montserrat"/>
              </a:defRPr>
            </a:lvl1pPr>
            <a:lvl2pPr lvl="1">
              <a:spcBef>
                <a:spcPts val="0"/>
              </a:spcBef>
              <a:spcAft>
                <a:spcPts val="0"/>
              </a:spcAft>
              <a:buSzPts val="2800"/>
              <a:buFont typeface="Montserrat"/>
              <a:buNone/>
              <a:defRPr b="1">
                <a:latin typeface="Montserrat"/>
                <a:ea typeface="Montserrat"/>
                <a:cs typeface="Montserrat"/>
                <a:sym typeface="Montserrat"/>
              </a:defRPr>
            </a:lvl2pPr>
            <a:lvl3pPr lvl="2">
              <a:spcBef>
                <a:spcPts val="0"/>
              </a:spcBef>
              <a:spcAft>
                <a:spcPts val="0"/>
              </a:spcAft>
              <a:buSzPts val="2800"/>
              <a:buFont typeface="Montserrat"/>
              <a:buNone/>
              <a:defRPr b="1">
                <a:latin typeface="Montserrat"/>
                <a:ea typeface="Montserrat"/>
                <a:cs typeface="Montserrat"/>
                <a:sym typeface="Montserrat"/>
              </a:defRPr>
            </a:lvl3pPr>
            <a:lvl4pPr lvl="3">
              <a:spcBef>
                <a:spcPts val="0"/>
              </a:spcBef>
              <a:spcAft>
                <a:spcPts val="0"/>
              </a:spcAft>
              <a:buSzPts val="2800"/>
              <a:buFont typeface="Montserrat"/>
              <a:buNone/>
              <a:defRPr b="1">
                <a:latin typeface="Montserrat"/>
                <a:ea typeface="Montserrat"/>
                <a:cs typeface="Montserrat"/>
                <a:sym typeface="Montserrat"/>
              </a:defRPr>
            </a:lvl4pPr>
            <a:lvl5pPr lvl="4">
              <a:spcBef>
                <a:spcPts val="0"/>
              </a:spcBef>
              <a:spcAft>
                <a:spcPts val="0"/>
              </a:spcAft>
              <a:buSzPts val="2800"/>
              <a:buFont typeface="Montserrat"/>
              <a:buNone/>
              <a:defRPr b="1">
                <a:latin typeface="Montserrat"/>
                <a:ea typeface="Montserrat"/>
                <a:cs typeface="Montserrat"/>
                <a:sym typeface="Montserrat"/>
              </a:defRPr>
            </a:lvl5pPr>
            <a:lvl6pPr lvl="5">
              <a:spcBef>
                <a:spcPts val="0"/>
              </a:spcBef>
              <a:spcAft>
                <a:spcPts val="0"/>
              </a:spcAft>
              <a:buSzPts val="2800"/>
              <a:buFont typeface="Montserrat"/>
              <a:buNone/>
              <a:defRPr b="1">
                <a:latin typeface="Montserrat"/>
                <a:ea typeface="Montserrat"/>
                <a:cs typeface="Montserrat"/>
                <a:sym typeface="Montserrat"/>
              </a:defRPr>
            </a:lvl6pPr>
            <a:lvl7pPr lvl="6">
              <a:spcBef>
                <a:spcPts val="0"/>
              </a:spcBef>
              <a:spcAft>
                <a:spcPts val="0"/>
              </a:spcAft>
              <a:buSzPts val="2800"/>
              <a:buFont typeface="Montserrat"/>
              <a:buNone/>
              <a:defRPr b="1">
                <a:latin typeface="Montserrat"/>
                <a:ea typeface="Montserrat"/>
                <a:cs typeface="Montserrat"/>
                <a:sym typeface="Montserrat"/>
              </a:defRPr>
            </a:lvl7pPr>
            <a:lvl8pPr lvl="7">
              <a:spcBef>
                <a:spcPts val="0"/>
              </a:spcBef>
              <a:spcAft>
                <a:spcPts val="0"/>
              </a:spcAft>
              <a:buSzPts val="2800"/>
              <a:buFont typeface="Montserrat"/>
              <a:buNone/>
              <a:defRPr b="1">
                <a:latin typeface="Montserrat"/>
                <a:ea typeface="Montserrat"/>
                <a:cs typeface="Montserrat"/>
                <a:sym typeface="Montserrat"/>
              </a:defRPr>
            </a:lvl8pPr>
            <a:lvl9pPr lvl="8">
              <a:spcBef>
                <a:spcPts val="0"/>
              </a:spcBef>
              <a:spcAft>
                <a:spcPts val="0"/>
              </a:spcAft>
              <a:buSzPts val="2800"/>
              <a:buFont typeface="Montserrat"/>
              <a:buNone/>
              <a:defRPr b="1">
                <a:latin typeface="Montserrat"/>
                <a:ea typeface="Montserrat"/>
                <a:cs typeface="Montserrat"/>
                <a:sym typeface="Montserrat"/>
              </a:defRPr>
            </a:lvl9pPr>
          </a:lstStyle>
          <a:p>
            <a:endParaRPr/>
          </a:p>
        </p:txBody>
      </p:sp>
      <p:sp>
        <p:nvSpPr>
          <p:cNvPr id="27" name="Google Shape;27;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28" name="Google Shape;28;p5"/>
          <p:cNvSpPr txBox="1">
            <a:spLocks noGrp="1"/>
          </p:cNvSpPr>
          <p:nvPr>
            <p:ph type="subTitle" idx="1"/>
          </p:nvPr>
        </p:nvSpPr>
        <p:spPr>
          <a:xfrm>
            <a:off x="5068463" y="1910075"/>
            <a:ext cx="2326200" cy="249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600"/>
              <a:buNone/>
              <a:defRPr sz="1500" b="1">
                <a:solidFill>
                  <a:schemeClr val="dk1"/>
                </a:solidFill>
                <a:latin typeface="Montserrat"/>
                <a:ea typeface="Montserrat"/>
                <a:cs typeface="Montserrat"/>
                <a:sym typeface="Montserrat"/>
              </a:defRPr>
            </a:lvl1pPr>
            <a:lvl2pPr lvl="1" rtl="0">
              <a:lnSpc>
                <a:spcPct val="100000"/>
              </a:lnSpc>
              <a:spcBef>
                <a:spcPts val="0"/>
              </a:spcBef>
              <a:spcAft>
                <a:spcPts val="0"/>
              </a:spcAft>
              <a:buClr>
                <a:schemeClr val="dk1"/>
              </a:buClr>
              <a:buSzPts val="1800"/>
              <a:buNone/>
              <a:defRPr sz="1800">
                <a:solidFill>
                  <a:schemeClr val="dk1"/>
                </a:solidFill>
              </a:defRPr>
            </a:lvl2pPr>
            <a:lvl3pPr lvl="2" rtl="0">
              <a:lnSpc>
                <a:spcPct val="100000"/>
              </a:lnSpc>
              <a:spcBef>
                <a:spcPts val="0"/>
              </a:spcBef>
              <a:spcAft>
                <a:spcPts val="0"/>
              </a:spcAft>
              <a:buClr>
                <a:schemeClr val="dk1"/>
              </a:buClr>
              <a:buSzPts val="1800"/>
              <a:buNone/>
              <a:defRPr sz="1800">
                <a:solidFill>
                  <a:schemeClr val="dk1"/>
                </a:solidFill>
              </a:defRPr>
            </a:lvl3pPr>
            <a:lvl4pPr lvl="3" rtl="0">
              <a:lnSpc>
                <a:spcPct val="100000"/>
              </a:lnSpc>
              <a:spcBef>
                <a:spcPts val="0"/>
              </a:spcBef>
              <a:spcAft>
                <a:spcPts val="0"/>
              </a:spcAft>
              <a:buClr>
                <a:schemeClr val="dk1"/>
              </a:buClr>
              <a:buSzPts val="1800"/>
              <a:buNone/>
              <a:defRPr sz="1800">
                <a:solidFill>
                  <a:schemeClr val="dk1"/>
                </a:solidFill>
              </a:defRPr>
            </a:lvl4pPr>
            <a:lvl5pPr lvl="4" rtl="0">
              <a:lnSpc>
                <a:spcPct val="100000"/>
              </a:lnSpc>
              <a:spcBef>
                <a:spcPts val="0"/>
              </a:spcBef>
              <a:spcAft>
                <a:spcPts val="0"/>
              </a:spcAft>
              <a:buClr>
                <a:schemeClr val="dk1"/>
              </a:buClr>
              <a:buSzPts val="1800"/>
              <a:buNone/>
              <a:defRPr sz="1800">
                <a:solidFill>
                  <a:schemeClr val="dk1"/>
                </a:solidFill>
              </a:defRPr>
            </a:lvl5pPr>
            <a:lvl6pPr lvl="5" rtl="0">
              <a:lnSpc>
                <a:spcPct val="100000"/>
              </a:lnSpc>
              <a:spcBef>
                <a:spcPts val="0"/>
              </a:spcBef>
              <a:spcAft>
                <a:spcPts val="0"/>
              </a:spcAft>
              <a:buClr>
                <a:schemeClr val="dk1"/>
              </a:buClr>
              <a:buSzPts val="1800"/>
              <a:buNone/>
              <a:defRPr sz="1800">
                <a:solidFill>
                  <a:schemeClr val="dk1"/>
                </a:solidFill>
              </a:defRPr>
            </a:lvl6pPr>
            <a:lvl7pPr lvl="6" rtl="0">
              <a:lnSpc>
                <a:spcPct val="100000"/>
              </a:lnSpc>
              <a:spcBef>
                <a:spcPts val="0"/>
              </a:spcBef>
              <a:spcAft>
                <a:spcPts val="0"/>
              </a:spcAft>
              <a:buClr>
                <a:schemeClr val="dk1"/>
              </a:buClr>
              <a:buSzPts val="1800"/>
              <a:buNone/>
              <a:defRPr sz="1800">
                <a:solidFill>
                  <a:schemeClr val="dk1"/>
                </a:solidFill>
              </a:defRPr>
            </a:lvl7pPr>
            <a:lvl8pPr lvl="7" rtl="0">
              <a:lnSpc>
                <a:spcPct val="100000"/>
              </a:lnSpc>
              <a:spcBef>
                <a:spcPts val="0"/>
              </a:spcBef>
              <a:spcAft>
                <a:spcPts val="0"/>
              </a:spcAft>
              <a:buClr>
                <a:schemeClr val="dk1"/>
              </a:buClr>
              <a:buSzPts val="1800"/>
              <a:buNone/>
              <a:defRPr sz="1800">
                <a:solidFill>
                  <a:schemeClr val="dk1"/>
                </a:solidFill>
              </a:defRPr>
            </a:lvl8pPr>
            <a:lvl9pPr lvl="8" rtl="0">
              <a:lnSpc>
                <a:spcPct val="100000"/>
              </a:lnSpc>
              <a:spcBef>
                <a:spcPts val="0"/>
              </a:spcBef>
              <a:spcAft>
                <a:spcPts val="0"/>
              </a:spcAft>
              <a:buClr>
                <a:schemeClr val="dk1"/>
              </a:buClr>
              <a:buSzPts val="1800"/>
              <a:buNone/>
              <a:defRPr sz="1800">
                <a:solidFill>
                  <a:schemeClr val="dk1"/>
                </a:solidFill>
              </a:defRPr>
            </a:lvl9pPr>
          </a:lstStyle>
          <a:p>
            <a:endParaRPr/>
          </a:p>
        </p:txBody>
      </p:sp>
      <p:sp>
        <p:nvSpPr>
          <p:cNvPr id="29" name="Google Shape;29;p5"/>
          <p:cNvSpPr txBox="1">
            <a:spLocks noGrp="1"/>
          </p:cNvSpPr>
          <p:nvPr>
            <p:ph type="subTitle" idx="2"/>
          </p:nvPr>
        </p:nvSpPr>
        <p:spPr>
          <a:xfrm>
            <a:off x="5068463" y="3007325"/>
            <a:ext cx="2326200" cy="1039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2"/>
              </a:buClr>
              <a:buSzPts val="1400"/>
              <a:buNone/>
              <a:defRPr>
                <a:solidFill>
                  <a:schemeClr val="dk2"/>
                </a:solidFill>
              </a:defRPr>
            </a:lvl1pPr>
            <a:lvl2pPr lvl="1" rtl="0">
              <a:lnSpc>
                <a:spcPct val="100000"/>
              </a:lnSpc>
              <a:spcBef>
                <a:spcPts val="0"/>
              </a:spcBef>
              <a:spcAft>
                <a:spcPts val="0"/>
              </a:spcAft>
              <a:buClr>
                <a:schemeClr val="dk2"/>
              </a:buClr>
              <a:buSzPts val="1400"/>
              <a:buNone/>
              <a:defRPr>
                <a:solidFill>
                  <a:schemeClr val="dk2"/>
                </a:solidFill>
              </a:defRPr>
            </a:lvl2pPr>
            <a:lvl3pPr lvl="2" rtl="0">
              <a:lnSpc>
                <a:spcPct val="100000"/>
              </a:lnSpc>
              <a:spcBef>
                <a:spcPts val="0"/>
              </a:spcBef>
              <a:spcAft>
                <a:spcPts val="0"/>
              </a:spcAft>
              <a:buClr>
                <a:schemeClr val="dk2"/>
              </a:buClr>
              <a:buSzPts val="1400"/>
              <a:buNone/>
              <a:defRPr>
                <a:solidFill>
                  <a:schemeClr val="dk2"/>
                </a:solidFill>
              </a:defRPr>
            </a:lvl3pPr>
            <a:lvl4pPr lvl="3" rtl="0">
              <a:lnSpc>
                <a:spcPct val="100000"/>
              </a:lnSpc>
              <a:spcBef>
                <a:spcPts val="0"/>
              </a:spcBef>
              <a:spcAft>
                <a:spcPts val="0"/>
              </a:spcAft>
              <a:buClr>
                <a:schemeClr val="dk2"/>
              </a:buClr>
              <a:buSzPts val="1400"/>
              <a:buNone/>
              <a:defRPr>
                <a:solidFill>
                  <a:schemeClr val="dk2"/>
                </a:solidFill>
              </a:defRPr>
            </a:lvl4pPr>
            <a:lvl5pPr lvl="4" rtl="0">
              <a:lnSpc>
                <a:spcPct val="100000"/>
              </a:lnSpc>
              <a:spcBef>
                <a:spcPts val="0"/>
              </a:spcBef>
              <a:spcAft>
                <a:spcPts val="0"/>
              </a:spcAft>
              <a:buClr>
                <a:schemeClr val="dk2"/>
              </a:buClr>
              <a:buSzPts val="1400"/>
              <a:buNone/>
              <a:defRPr>
                <a:solidFill>
                  <a:schemeClr val="dk2"/>
                </a:solidFill>
              </a:defRPr>
            </a:lvl5pPr>
            <a:lvl6pPr lvl="5" rtl="0">
              <a:lnSpc>
                <a:spcPct val="100000"/>
              </a:lnSpc>
              <a:spcBef>
                <a:spcPts val="0"/>
              </a:spcBef>
              <a:spcAft>
                <a:spcPts val="0"/>
              </a:spcAft>
              <a:buClr>
                <a:schemeClr val="dk2"/>
              </a:buClr>
              <a:buSzPts val="1400"/>
              <a:buNone/>
              <a:defRPr>
                <a:solidFill>
                  <a:schemeClr val="dk2"/>
                </a:solidFill>
              </a:defRPr>
            </a:lvl6pPr>
            <a:lvl7pPr lvl="6" rtl="0">
              <a:lnSpc>
                <a:spcPct val="100000"/>
              </a:lnSpc>
              <a:spcBef>
                <a:spcPts val="0"/>
              </a:spcBef>
              <a:spcAft>
                <a:spcPts val="0"/>
              </a:spcAft>
              <a:buClr>
                <a:schemeClr val="dk2"/>
              </a:buClr>
              <a:buSzPts val="1400"/>
              <a:buNone/>
              <a:defRPr>
                <a:solidFill>
                  <a:schemeClr val="dk2"/>
                </a:solidFill>
              </a:defRPr>
            </a:lvl7pPr>
            <a:lvl8pPr lvl="7" rtl="0">
              <a:lnSpc>
                <a:spcPct val="100000"/>
              </a:lnSpc>
              <a:spcBef>
                <a:spcPts val="0"/>
              </a:spcBef>
              <a:spcAft>
                <a:spcPts val="0"/>
              </a:spcAft>
              <a:buClr>
                <a:schemeClr val="dk2"/>
              </a:buClr>
              <a:buSzPts val="1400"/>
              <a:buNone/>
              <a:defRPr>
                <a:solidFill>
                  <a:schemeClr val="dk2"/>
                </a:solidFill>
              </a:defRPr>
            </a:lvl8pPr>
            <a:lvl9pPr lvl="8" rtl="0">
              <a:lnSpc>
                <a:spcPct val="100000"/>
              </a:lnSpc>
              <a:spcBef>
                <a:spcPts val="0"/>
              </a:spcBef>
              <a:spcAft>
                <a:spcPts val="0"/>
              </a:spcAft>
              <a:buClr>
                <a:schemeClr val="dk2"/>
              </a:buClr>
              <a:buSzPts val="1400"/>
              <a:buNone/>
              <a:defRPr>
                <a:solidFill>
                  <a:schemeClr val="dk2"/>
                </a:solidFill>
              </a:defRPr>
            </a:lvl9pPr>
          </a:lstStyle>
          <a:p>
            <a:endParaRPr/>
          </a:p>
        </p:txBody>
      </p:sp>
      <p:sp>
        <p:nvSpPr>
          <p:cNvPr id="30" name="Google Shape;30;p5"/>
          <p:cNvSpPr txBox="1">
            <a:spLocks noGrp="1"/>
          </p:cNvSpPr>
          <p:nvPr>
            <p:ph type="subTitle" idx="3"/>
          </p:nvPr>
        </p:nvSpPr>
        <p:spPr>
          <a:xfrm>
            <a:off x="1749288" y="1910075"/>
            <a:ext cx="2326200" cy="249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600"/>
              <a:buNone/>
              <a:defRPr sz="1500" b="1">
                <a:solidFill>
                  <a:schemeClr val="dk1"/>
                </a:solidFill>
                <a:latin typeface="Montserrat"/>
                <a:ea typeface="Montserrat"/>
                <a:cs typeface="Montserrat"/>
                <a:sym typeface="Montserrat"/>
              </a:defRPr>
            </a:lvl1pPr>
            <a:lvl2pPr lvl="1" rtl="0">
              <a:lnSpc>
                <a:spcPct val="100000"/>
              </a:lnSpc>
              <a:spcBef>
                <a:spcPts val="0"/>
              </a:spcBef>
              <a:spcAft>
                <a:spcPts val="0"/>
              </a:spcAft>
              <a:buClr>
                <a:schemeClr val="dk1"/>
              </a:buClr>
              <a:buSzPts val="1800"/>
              <a:buNone/>
              <a:defRPr sz="1800">
                <a:solidFill>
                  <a:schemeClr val="dk1"/>
                </a:solidFill>
              </a:defRPr>
            </a:lvl2pPr>
            <a:lvl3pPr lvl="2" rtl="0">
              <a:lnSpc>
                <a:spcPct val="100000"/>
              </a:lnSpc>
              <a:spcBef>
                <a:spcPts val="0"/>
              </a:spcBef>
              <a:spcAft>
                <a:spcPts val="0"/>
              </a:spcAft>
              <a:buClr>
                <a:schemeClr val="dk1"/>
              </a:buClr>
              <a:buSzPts val="1800"/>
              <a:buNone/>
              <a:defRPr sz="1800">
                <a:solidFill>
                  <a:schemeClr val="dk1"/>
                </a:solidFill>
              </a:defRPr>
            </a:lvl3pPr>
            <a:lvl4pPr lvl="3" rtl="0">
              <a:lnSpc>
                <a:spcPct val="100000"/>
              </a:lnSpc>
              <a:spcBef>
                <a:spcPts val="0"/>
              </a:spcBef>
              <a:spcAft>
                <a:spcPts val="0"/>
              </a:spcAft>
              <a:buClr>
                <a:schemeClr val="dk1"/>
              </a:buClr>
              <a:buSzPts val="1800"/>
              <a:buNone/>
              <a:defRPr sz="1800">
                <a:solidFill>
                  <a:schemeClr val="dk1"/>
                </a:solidFill>
              </a:defRPr>
            </a:lvl4pPr>
            <a:lvl5pPr lvl="4" rtl="0">
              <a:lnSpc>
                <a:spcPct val="100000"/>
              </a:lnSpc>
              <a:spcBef>
                <a:spcPts val="0"/>
              </a:spcBef>
              <a:spcAft>
                <a:spcPts val="0"/>
              </a:spcAft>
              <a:buClr>
                <a:schemeClr val="dk1"/>
              </a:buClr>
              <a:buSzPts val="1800"/>
              <a:buNone/>
              <a:defRPr sz="1800">
                <a:solidFill>
                  <a:schemeClr val="dk1"/>
                </a:solidFill>
              </a:defRPr>
            </a:lvl5pPr>
            <a:lvl6pPr lvl="5" rtl="0">
              <a:lnSpc>
                <a:spcPct val="100000"/>
              </a:lnSpc>
              <a:spcBef>
                <a:spcPts val="0"/>
              </a:spcBef>
              <a:spcAft>
                <a:spcPts val="0"/>
              </a:spcAft>
              <a:buClr>
                <a:schemeClr val="dk1"/>
              </a:buClr>
              <a:buSzPts val="1800"/>
              <a:buNone/>
              <a:defRPr sz="1800">
                <a:solidFill>
                  <a:schemeClr val="dk1"/>
                </a:solidFill>
              </a:defRPr>
            </a:lvl6pPr>
            <a:lvl7pPr lvl="6" rtl="0">
              <a:lnSpc>
                <a:spcPct val="100000"/>
              </a:lnSpc>
              <a:spcBef>
                <a:spcPts val="0"/>
              </a:spcBef>
              <a:spcAft>
                <a:spcPts val="0"/>
              </a:spcAft>
              <a:buClr>
                <a:schemeClr val="dk1"/>
              </a:buClr>
              <a:buSzPts val="1800"/>
              <a:buNone/>
              <a:defRPr sz="1800">
                <a:solidFill>
                  <a:schemeClr val="dk1"/>
                </a:solidFill>
              </a:defRPr>
            </a:lvl7pPr>
            <a:lvl8pPr lvl="7" rtl="0">
              <a:lnSpc>
                <a:spcPct val="100000"/>
              </a:lnSpc>
              <a:spcBef>
                <a:spcPts val="0"/>
              </a:spcBef>
              <a:spcAft>
                <a:spcPts val="0"/>
              </a:spcAft>
              <a:buClr>
                <a:schemeClr val="dk1"/>
              </a:buClr>
              <a:buSzPts val="1800"/>
              <a:buNone/>
              <a:defRPr sz="1800">
                <a:solidFill>
                  <a:schemeClr val="dk1"/>
                </a:solidFill>
              </a:defRPr>
            </a:lvl8pPr>
            <a:lvl9pPr lvl="8" rtl="0">
              <a:lnSpc>
                <a:spcPct val="100000"/>
              </a:lnSpc>
              <a:spcBef>
                <a:spcPts val="0"/>
              </a:spcBef>
              <a:spcAft>
                <a:spcPts val="0"/>
              </a:spcAft>
              <a:buClr>
                <a:schemeClr val="dk1"/>
              </a:buClr>
              <a:buSzPts val="1800"/>
              <a:buNone/>
              <a:defRPr sz="1800">
                <a:solidFill>
                  <a:schemeClr val="dk1"/>
                </a:solidFill>
              </a:defRPr>
            </a:lvl9pPr>
          </a:lstStyle>
          <a:p>
            <a:endParaRPr/>
          </a:p>
        </p:txBody>
      </p:sp>
      <p:sp>
        <p:nvSpPr>
          <p:cNvPr id="31" name="Google Shape;31;p5"/>
          <p:cNvSpPr txBox="1">
            <a:spLocks noGrp="1"/>
          </p:cNvSpPr>
          <p:nvPr>
            <p:ph type="subTitle" idx="4"/>
          </p:nvPr>
        </p:nvSpPr>
        <p:spPr>
          <a:xfrm>
            <a:off x="1749288" y="3007336"/>
            <a:ext cx="2326200" cy="1039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2"/>
              </a:buClr>
              <a:buSzPts val="1400"/>
              <a:buNone/>
              <a:defRPr>
                <a:solidFill>
                  <a:schemeClr val="dk1"/>
                </a:solidFill>
              </a:defRPr>
            </a:lvl1pPr>
            <a:lvl2pPr lvl="1" rtl="0">
              <a:lnSpc>
                <a:spcPct val="100000"/>
              </a:lnSpc>
              <a:spcBef>
                <a:spcPts val="0"/>
              </a:spcBef>
              <a:spcAft>
                <a:spcPts val="0"/>
              </a:spcAft>
              <a:buClr>
                <a:schemeClr val="dk2"/>
              </a:buClr>
              <a:buSzPts val="1400"/>
              <a:buNone/>
              <a:defRPr>
                <a:solidFill>
                  <a:schemeClr val="dk2"/>
                </a:solidFill>
              </a:defRPr>
            </a:lvl2pPr>
            <a:lvl3pPr lvl="2" rtl="0">
              <a:lnSpc>
                <a:spcPct val="100000"/>
              </a:lnSpc>
              <a:spcBef>
                <a:spcPts val="0"/>
              </a:spcBef>
              <a:spcAft>
                <a:spcPts val="0"/>
              </a:spcAft>
              <a:buClr>
                <a:schemeClr val="dk2"/>
              </a:buClr>
              <a:buSzPts val="1400"/>
              <a:buNone/>
              <a:defRPr>
                <a:solidFill>
                  <a:schemeClr val="dk2"/>
                </a:solidFill>
              </a:defRPr>
            </a:lvl3pPr>
            <a:lvl4pPr lvl="3" rtl="0">
              <a:lnSpc>
                <a:spcPct val="100000"/>
              </a:lnSpc>
              <a:spcBef>
                <a:spcPts val="0"/>
              </a:spcBef>
              <a:spcAft>
                <a:spcPts val="0"/>
              </a:spcAft>
              <a:buClr>
                <a:schemeClr val="dk2"/>
              </a:buClr>
              <a:buSzPts val="1400"/>
              <a:buNone/>
              <a:defRPr>
                <a:solidFill>
                  <a:schemeClr val="dk2"/>
                </a:solidFill>
              </a:defRPr>
            </a:lvl4pPr>
            <a:lvl5pPr lvl="4" rtl="0">
              <a:lnSpc>
                <a:spcPct val="100000"/>
              </a:lnSpc>
              <a:spcBef>
                <a:spcPts val="0"/>
              </a:spcBef>
              <a:spcAft>
                <a:spcPts val="0"/>
              </a:spcAft>
              <a:buClr>
                <a:schemeClr val="dk2"/>
              </a:buClr>
              <a:buSzPts val="1400"/>
              <a:buNone/>
              <a:defRPr>
                <a:solidFill>
                  <a:schemeClr val="dk2"/>
                </a:solidFill>
              </a:defRPr>
            </a:lvl5pPr>
            <a:lvl6pPr lvl="5" rtl="0">
              <a:lnSpc>
                <a:spcPct val="100000"/>
              </a:lnSpc>
              <a:spcBef>
                <a:spcPts val="0"/>
              </a:spcBef>
              <a:spcAft>
                <a:spcPts val="0"/>
              </a:spcAft>
              <a:buClr>
                <a:schemeClr val="dk2"/>
              </a:buClr>
              <a:buSzPts val="1400"/>
              <a:buNone/>
              <a:defRPr>
                <a:solidFill>
                  <a:schemeClr val="dk2"/>
                </a:solidFill>
              </a:defRPr>
            </a:lvl6pPr>
            <a:lvl7pPr lvl="6" rtl="0">
              <a:lnSpc>
                <a:spcPct val="100000"/>
              </a:lnSpc>
              <a:spcBef>
                <a:spcPts val="0"/>
              </a:spcBef>
              <a:spcAft>
                <a:spcPts val="0"/>
              </a:spcAft>
              <a:buClr>
                <a:schemeClr val="dk2"/>
              </a:buClr>
              <a:buSzPts val="1400"/>
              <a:buNone/>
              <a:defRPr>
                <a:solidFill>
                  <a:schemeClr val="dk2"/>
                </a:solidFill>
              </a:defRPr>
            </a:lvl7pPr>
            <a:lvl8pPr lvl="7" rtl="0">
              <a:lnSpc>
                <a:spcPct val="100000"/>
              </a:lnSpc>
              <a:spcBef>
                <a:spcPts val="0"/>
              </a:spcBef>
              <a:spcAft>
                <a:spcPts val="0"/>
              </a:spcAft>
              <a:buClr>
                <a:schemeClr val="dk2"/>
              </a:buClr>
              <a:buSzPts val="1400"/>
              <a:buNone/>
              <a:defRPr>
                <a:solidFill>
                  <a:schemeClr val="dk2"/>
                </a:solidFill>
              </a:defRPr>
            </a:lvl8pPr>
            <a:lvl9pPr lvl="8" rtl="0">
              <a:lnSpc>
                <a:spcPct val="100000"/>
              </a:lnSpc>
              <a:spcBef>
                <a:spcPts val="0"/>
              </a:spcBef>
              <a:spcAft>
                <a:spcPts val="0"/>
              </a:spcAft>
              <a:buClr>
                <a:schemeClr val="dk2"/>
              </a:buClr>
              <a:buSzPts val="1400"/>
              <a:buNone/>
              <a:defRPr>
                <a:solidFill>
                  <a:schemeClr val="dk2"/>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solidFill>
          <a:schemeClr val="dk2"/>
        </a:solidFill>
        <a:effectLst/>
      </p:bgPr>
    </p:bg>
    <p:spTree>
      <p:nvGrpSpPr>
        <p:cNvPr id="1" name="Shape 32"/>
        <p:cNvGrpSpPr/>
        <p:nvPr/>
      </p:nvGrpSpPr>
      <p:grpSpPr>
        <a:xfrm>
          <a:off x="0" y="0"/>
          <a:ext cx="0" cy="0"/>
          <a:chOff x="0" y="0"/>
          <a:chExt cx="0" cy="0"/>
        </a:xfrm>
      </p:grpSpPr>
      <p:sp>
        <p:nvSpPr>
          <p:cNvPr id="33" name="Google Shape;33;p6"/>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b="1">
                <a:solidFill>
                  <a:schemeClr val="lt1"/>
                </a:solidFill>
                <a:latin typeface="Montserrat"/>
                <a:ea typeface="Montserrat"/>
                <a:cs typeface="Montserrat"/>
                <a:sym typeface="Montserrat"/>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4" name="Google Shape;34;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solidFill>
          <a:schemeClr val="accent3"/>
        </a:solidFill>
        <a:effectLst/>
      </p:bgPr>
    </p:bg>
    <p:spTree>
      <p:nvGrpSpPr>
        <p:cNvPr id="1" name="Shape 35"/>
        <p:cNvGrpSpPr/>
        <p:nvPr/>
      </p:nvGrpSpPr>
      <p:grpSpPr>
        <a:xfrm>
          <a:off x="0" y="0"/>
          <a:ext cx="0" cy="0"/>
          <a:chOff x="0" y="0"/>
          <a:chExt cx="0" cy="0"/>
        </a:xfrm>
      </p:grpSpPr>
      <p:sp>
        <p:nvSpPr>
          <p:cNvPr id="36" name="Google Shape;36;p7"/>
          <p:cNvSpPr txBox="1">
            <a:spLocks noGrp="1"/>
          </p:cNvSpPr>
          <p:nvPr>
            <p:ph type="title"/>
          </p:nvPr>
        </p:nvSpPr>
        <p:spPr>
          <a:xfrm>
            <a:off x="5325675" y="1047850"/>
            <a:ext cx="3127800" cy="755700"/>
          </a:xfrm>
          <a:prstGeom prst="rect">
            <a:avLst/>
          </a:prstGeom>
        </p:spPr>
        <p:txBody>
          <a:bodyPr spcFirstLastPara="1" wrap="square" lIns="91425" tIns="91425" rIns="91425" bIns="91425" anchor="ctr" anchorCtr="0">
            <a:noAutofit/>
          </a:bodyPr>
          <a:lstStyle>
            <a:lvl1pPr lvl="0">
              <a:spcBef>
                <a:spcPts val="0"/>
              </a:spcBef>
              <a:spcAft>
                <a:spcPts val="0"/>
              </a:spcAft>
              <a:buSzPts val="2400"/>
              <a:buNone/>
              <a:defRPr b="1">
                <a:latin typeface="Montserrat"/>
                <a:ea typeface="Montserrat"/>
                <a:cs typeface="Montserrat"/>
                <a:sym typeface="Montserrat"/>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7" name="Google Shape;37;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38" name="Google Shape;38;p7"/>
          <p:cNvSpPr txBox="1">
            <a:spLocks noGrp="1"/>
          </p:cNvSpPr>
          <p:nvPr>
            <p:ph type="subTitle" idx="1"/>
          </p:nvPr>
        </p:nvSpPr>
        <p:spPr>
          <a:xfrm>
            <a:off x="5325675" y="2764100"/>
            <a:ext cx="3127800" cy="1723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solidFill>
                  <a:schemeClr val="dk2"/>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39"/>
        <p:cNvGrpSpPr/>
        <p:nvPr/>
      </p:nvGrpSpPr>
      <p:grpSpPr>
        <a:xfrm>
          <a:off x="0" y="0"/>
          <a:ext cx="0" cy="0"/>
          <a:chOff x="0" y="0"/>
          <a:chExt cx="0" cy="0"/>
        </a:xfrm>
      </p:grpSpPr>
      <p:sp>
        <p:nvSpPr>
          <p:cNvPr id="40" name="Google Shape;40;p8"/>
          <p:cNvSpPr txBox="1">
            <a:spLocks noGrp="1"/>
          </p:cNvSpPr>
          <p:nvPr>
            <p:ph type="title"/>
          </p:nvPr>
        </p:nvSpPr>
        <p:spPr>
          <a:xfrm>
            <a:off x="869700" y="1878575"/>
            <a:ext cx="3726300" cy="1212000"/>
          </a:xfrm>
          <a:prstGeom prst="rect">
            <a:avLst/>
          </a:prstGeom>
        </p:spPr>
        <p:txBody>
          <a:bodyPr spcFirstLastPara="1" wrap="square" lIns="91425" tIns="91425" rIns="91425" bIns="91425" anchor="ctr" anchorCtr="0">
            <a:noAutofit/>
          </a:bodyPr>
          <a:lstStyle>
            <a:lvl1pPr lvl="0">
              <a:spcBef>
                <a:spcPts val="0"/>
              </a:spcBef>
              <a:spcAft>
                <a:spcPts val="0"/>
              </a:spcAft>
              <a:buSzPts val="4800"/>
              <a:buFont typeface="Montserrat"/>
              <a:buNone/>
              <a:defRPr sz="4800" b="1">
                <a:latin typeface="Montserrat"/>
                <a:ea typeface="Montserrat"/>
                <a:cs typeface="Montserrat"/>
                <a:sym typeface="Montserrat"/>
              </a:defRPr>
            </a:lvl1pPr>
            <a:lvl2pPr lvl="1">
              <a:spcBef>
                <a:spcPts val="0"/>
              </a:spcBef>
              <a:spcAft>
                <a:spcPts val="0"/>
              </a:spcAft>
              <a:buSzPts val="4800"/>
              <a:buFont typeface="Montserrat"/>
              <a:buNone/>
              <a:defRPr sz="4800" b="1">
                <a:latin typeface="Montserrat"/>
                <a:ea typeface="Montserrat"/>
                <a:cs typeface="Montserrat"/>
                <a:sym typeface="Montserrat"/>
              </a:defRPr>
            </a:lvl2pPr>
            <a:lvl3pPr lvl="2">
              <a:spcBef>
                <a:spcPts val="0"/>
              </a:spcBef>
              <a:spcAft>
                <a:spcPts val="0"/>
              </a:spcAft>
              <a:buSzPts val="4800"/>
              <a:buFont typeface="Montserrat"/>
              <a:buNone/>
              <a:defRPr sz="4800" b="1">
                <a:latin typeface="Montserrat"/>
                <a:ea typeface="Montserrat"/>
                <a:cs typeface="Montserrat"/>
                <a:sym typeface="Montserrat"/>
              </a:defRPr>
            </a:lvl3pPr>
            <a:lvl4pPr lvl="3">
              <a:spcBef>
                <a:spcPts val="0"/>
              </a:spcBef>
              <a:spcAft>
                <a:spcPts val="0"/>
              </a:spcAft>
              <a:buSzPts val="4800"/>
              <a:buFont typeface="Montserrat"/>
              <a:buNone/>
              <a:defRPr sz="4800" b="1">
                <a:latin typeface="Montserrat"/>
                <a:ea typeface="Montserrat"/>
                <a:cs typeface="Montserrat"/>
                <a:sym typeface="Montserrat"/>
              </a:defRPr>
            </a:lvl4pPr>
            <a:lvl5pPr lvl="4">
              <a:spcBef>
                <a:spcPts val="0"/>
              </a:spcBef>
              <a:spcAft>
                <a:spcPts val="0"/>
              </a:spcAft>
              <a:buSzPts val="4800"/>
              <a:buFont typeface="Montserrat"/>
              <a:buNone/>
              <a:defRPr sz="4800" b="1">
                <a:latin typeface="Montserrat"/>
                <a:ea typeface="Montserrat"/>
                <a:cs typeface="Montserrat"/>
                <a:sym typeface="Montserrat"/>
              </a:defRPr>
            </a:lvl5pPr>
            <a:lvl6pPr lvl="5">
              <a:spcBef>
                <a:spcPts val="0"/>
              </a:spcBef>
              <a:spcAft>
                <a:spcPts val="0"/>
              </a:spcAft>
              <a:buSzPts val="4800"/>
              <a:buFont typeface="Montserrat"/>
              <a:buNone/>
              <a:defRPr sz="4800" b="1">
                <a:latin typeface="Montserrat"/>
                <a:ea typeface="Montserrat"/>
                <a:cs typeface="Montserrat"/>
                <a:sym typeface="Montserrat"/>
              </a:defRPr>
            </a:lvl6pPr>
            <a:lvl7pPr lvl="6">
              <a:spcBef>
                <a:spcPts val="0"/>
              </a:spcBef>
              <a:spcAft>
                <a:spcPts val="0"/>
              </a:spcAft>
              <a:buSzPts val="4800"/>
              <a:buFont typeface="Montserrat"/>
              <a:buNone/>
              <a:defRPr sz="4800" b="1">
                <a:latin typeface="Montserrat"/>
                <a:ea typeface="Montserrat"/>
                <a:cs typeface="Montserrat"/>
                <a:sym typeface="Montserrat"/>
              </a:defRPr>
            </a:lvl7pPr>
            <a:lvl8pPr lvl="7">
              <a:spcBef>
                <a:spcPts val="0"/>
              </a:spcBef>
              <a:spcAft>
                <a:spcPts val="0"/>
              </a:spcAft>
              <a:buSzPts val="4800"/>
              <a:buFont typeface="Montserrat"/>
              <a:buNone/>
              <a:defRPr sz="4800" b="1">
                <a:latin typeface="Montserrat"/>
                <a:ea typeface="Montserrat"/>
                <a:cs typeface="Montserrat"/>
                <a:sym typeface="Montserrat"/>
              </a:defRPr>
            </a:lvl8pPr>
            <a:lvl9pPr lvl="8">
              <a:spcBef>
                <a:spcPts val="0"/>
              </a:spcBef>
              <a:spcAft>
                <a:spcPts val="0"/>
              </a:spcAft>
              <a:buSzPts val="4800"/>
              <a:buFont typeface="Montserrat"/>
              <a:buNone/>
              <a:defRPr sz="4800" b="1">
                <a:latin typeface="Montserrat"/>
                <a:ea typeface="Montserrat"/>
                <a:cs typeface="Montserrat"/>
                <a:sym typeface="Montserrat"/>
              </a:defRPr>
            </a:lvl9pPr>
          </a:lstStyle>
          <a:p>
            <a:endParaRPr/>
          </a:p>
        </p:txBody>
      </p:sp>
      <p:sp>
        <p:nvSpPr>
          <p:cNvPr id="41" name="Google Shape;41;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42" name="Google Shape;42;p8"/>
          <p:cNvSpPr txBox="1">
            <a:spLocks noGrp="1"/>
          </p:cNvSpPr>
          <p:nvPr>
            <p:ph type="subTitle" idx="1"/>
          </p:nvPr>
        </p:nvSpPr>
        <p:spPr>
          <a:xfrm>
            <a:off x="869700" y="3615725"/>
            <a:ext cx="3726300" cy="344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100"/>
              <a:buNone/>
              <a:defRPr>
                <a:solidFill>
                  <a:schemeClr val="dk2"/>
                </a:solidFil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solidFill>
          <a:schemeClr val="accent2"/>
        </a:solidFill>
        <a:effectLst/>
      </p:bgPr>
    </p:bg>
    <p:spTree>
      <p:nvGrpSpPr>
        <p:cNvPr id="1" name="Shape 43"/>
        <p:cNvGrpSpPr/>
        <p:nvPr/>
      </p:nvGrpSpPr>
      <p:grpSpPr>
        <a:xfrm>
          <a:off x="0" y="0"/>
          <a:ext cx="0" cy="0"/>
          <a:chOff x="0" y="0"/>
          <a:chExt cx="0" cy="0"/>
        </a:xfrm>
      </p:grpSpPr>
      <p:sp>
        <p:nvSpPr>
          <p:cNvPr id="44" name="Google Shape;44;p9"/>
          <p:cNvSpPr txBox="1">
            <a:spLocks noGrp="1"/>
          </p:cNvSpPr>
          <p:nvPr>
            <p:ph type="title"/>
          </p:nvPr>
        </p:nvSpPr>
        <p:spPr>
          <a:xfrm>
            <a:off x="906500" y="1099338"/>
            <a:ext cx="4804200" cy="1287600"/>
          </a:xfrm>
          <a:prstGeom prst="rect">
            <a:avLst/>
          </a:prstGeom>
        </p:spPr>
        <p:txBody>
          <a:bodyPr spcFirstLastPara="1" wrap="square" lIns="91425" tIns="91425" rIns="91425" bIns="91425" anchor="ctr" anchorCtr="0">
            <a:noAutofit/>
          </a:bodyPr>
          <a:lstStyle>
            <a:lvl1pPr lvl="0">
              <a:spcBef>
                <a:spcPts val="0"/>
              </a:spcBef>
              <a:spcAft>
                <a:spcPts val="0"/>
              </a:spcAft>
              <a:buSzPts val="4200"/>
              <a:buNone/>
              <a:defRPr sz="4200" b="1">
                <a:latin typeface="Montserrat"/>
                <a:ea typeface="Montserrat"/>
                <a:cs typeface="Montserrat"/>
                <a:sym typeface="Montserrat"/>
              </a:defRPr>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5" name="Google Shape;45;p9"/>
          <p:cNvSpPr txBox="1">
            <a:spLocks noGrp="1"/>
          </p:cNvSpPr>
          <p:nvPr>
            <p:ph type="subTitle" idx="1"/>
          </p:nvPr>
        </p:nvSpPr>
        <p:spPr>
          <a:xfrm>
            <a:off x="906500" y="3068313"/>
            <a:ext cx="4804200" cy="8556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2100"/>
              <a:buNone/>
              <a:defRPr>
                <a:solidFill>
                  <a:schemeClr val="dk2"/>
                </a:solidFill>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6" name="Google Shape;46;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bg>
      <p:bgPr>
        <a:solidFill>
          <a:schemeClr val="accent5"/>
        </a:solidFill>
        <a:effectLst/>
      </p:bgPr>
    </p:bg>
    <p:spTree>
      <p:nvGrpSpPr>
        <p:cNvPr id="1" name="Shape 47"/>
        <p:cNvGrpSpPr/>
        <p:nvPr/>
      </p:nvGrpSpPr>
      <p:grpSpPr>
        <a:xfrm>
          <a:off x="0" y="0"/>
          <a:ext cx="0" cy="0"/>
          <a:chOff x="0" y="0"/>
          <a:chExt cx="0" cy="0"/>
        </a:xfrm>
      </p:grpSpPr>
      <p:sp>
        <p:nvSpPr>
          <p:cNvPr id="48" name="Google Shape;48;p10"/>
          <p:cNvSpPr txBox="1">
            <a:spLocks noGrp="1"/>
          </p:cNvSpPr>
          <p:nvPr>
            <p:ph type="body" idx="1"/>
          </p:nvPr>
        </p:nvSpPr>
        <p:spPr>
          <a:xfrm>
            <a:off x="713225" y="3720875"/>
            <a:ext cx="5364000" cy="9405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400"/>
              <a:buNone/>
              <a:defRPr sz="2800" b="1">
                <a:solidFill>
                  <a:schemeClr val="accent1"/>
                </a:solidFill>
                <a:latin typeface="Montserrat"/>
                <a:ea typeface="Montserrat"/>
                <a:cs typeface="Montserrat"/>
                <a:sym typeface="Montserrat"/>
              </a:defRPr>
            </a:lvl1pPr>
          </a:lstStyle>
          <a:p>
            <a:endParaRPr/>
          </a:p>
        </p:txBody>
      </p:sp>
      <p:sp>
        <p:nvSpPr>
          <p:cNvPr id="49" name="Google Shape;49;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4"/>
        <p:cNvGrpSpPr/>
        <p:nvPr/>
      </p:nvGrpSpPr>
      <p:grpSpPr>
        <a:xfrm>
          <a:off x="0" y="0"/>
          <a:ext cx="0" cy="0"/>
          <a:chOff x="0" y="0"/>
          <a:chExt cx="0" cy="0"/>
        </a:xfrm>
      </p:grpSpPr>
      <p:sp>
        <p:nvSpPr>
          <p:cNvPr id="55" name="Google Shape;55;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Montserrat Medium"/>
              <a:buNone/>
              <a:defRPr sz="2800">
                <a:solidFill>
                  <a:schemeClr val="dk1"/>
                </a:solidFill>
                <a:latin typeface="Montserrat Medium"/>
                <a:ea typeface="Montserrat Medium"/>
                <a:cs typeface="Montserrat Medium"/>
                <a:sym typeface="Montserrat Medium"/>
              </a:defRPr>
            </a:lvl1pPr>
            <a:lvl2pPr lvl="1">
              <a:spcBef>
                <a:spcPts val="0"/>
              </a:spcBef>
              <a:spcAft>
                <a:spcPts val="0"/>
              </a:spcAft>
              <a:buClr>
                <a:schemeClr val="dk1"/>
              </a:buClr>
              <a:buSzPts val="2800"/>
              <a:buFont typeface="Montserrat Medium"/>
              <a:buNone/>
              <a:defRPr sz="2800">
                <a:solidFill>
                  <a:schemeClr val="dk1"/>
                </a:solidFill>
                <a:latin typeface="Montserrat Medium"/>
                <a:ea typeface="Montserrat Medium"/>
                <a:cs typeface="Montserrat Medium"/>
                <a:sym typeface="Montserrat Medium"/>
              </a:defRPr>
            </a:lvl2pPr>
            <a:lvl3pPr lvl="2">
              <a:spcBef>
                <a:spcPts val="0"/>
              </a:spcBef>
              <a:spcAft>
                <a:spcPts val="0"/>
              </a:spcAft>
              <a:buClr>
                <a:schemeClr val="dk1"/>
              </a:buClr>
              <a:buSzPts val="2800"/>
              <a:buFont typeface="Montserrat Medium"/>
              <a:buNone/>
              <a:defRPr sz="2800">
                <a:solidFill>
                  <a:schemeClr val="dk1"/>
                </a:solidFill>
                <a:latin typeface="Montserrat Medium"/>
                <a:ea typeface="Montserrat Medium"/>
                <a:cs typeface="Montserrat Medium"/>
                <a:sym typeface="Montserrat Medium"/>
              </a:defRPr>
            </a:lvl3pPr>
            <a:lvl4pPr lvl="3">
              <a:spcBef>
                <a:spcPts val="0"/>
              </a:spcBef>
              <a:spcAft>
                <a:spcPts val="0"/>
              </a:spcAft>
              <a:buClr>
                <a:schemeClr val="dk1"/>
              </a:buClr>
              <a:buSzPts val="2800"/>
              <a:buFont typeface="Montserrat Medium"/>
              <a:buNone/>
              <a:defRPr sz="2800">
                <a:solidFill>
                  <a:schemeClr val="dk1"/>
                </a:solidFill>
                <a:latin typeface="Montserrat Medium"/>
                <a:ea typeface="Montserrat Medium"/>
                <a:cs typeface="Montserrat Medium"/>
                <a:sym typeface="Montserrat Medium"/>
              </a:defRPr>
            </a:lvl4pPr>
            <a:lvl5pPr lvl="4">
              <a:spcBef>
                <a:spcPts val="0"/>
              </a:spcBef>
              <a:spcAft>
                <a:spcPts val="0"/>
              </a:spcAft>
              <a:buClr>
                <a:schemeClr val="dk1"/>
              </a:buClr>
              <a:buSzPts val="2800"/>
              <a:buFont typeface="Montserrat Medium"/>
              <a:buNone/>
              <a:defRPr sz="2800">
                <a:solidFill>
                  <a:schemeClr val="dk1"/>
                </a:solidFill>
                <a:latin typeface="Montserrat Medium"/>
                <a:ea typeface="Montserrat Medium"/>
                <a:cs typeface="Montserrat Medium"/>
                <a:sym typeface="Montserrat Medium"/>
              </a:defRPr>
            </a:lvl5pPr>
            <a:lvl6pPr lvl="5">
              <a:spcBef>
                <a:spcPts val="0"/>
              </a:spcBef>
              <a:spcAft>
                <a:spcPts val="0"/>
              </a:spcAft>
              <a:buClr>
                <a:schemeClr val="dk1"/>
              </a:buClr>
              <a:buSzPts val="2800"/>
              <a:buFont typeface="Montserrat Medium"/>
              <a:buNone/>
              <a:defRPr sz="2800">
                <a:solidFill>
                  <a:schemeClr val="dk1"/>
                </a:solidFill>
                <a:latin typeface="Montserrat Medium"/>
                <a:ea typeface="Montserrat Medium"/>
                <a:cs typeface="Montserrat Medium"/>
                <a:sym typeface="Montserrat Medium"/>
              </a:defRPr>
            </a:lvl6pPr>
            <a:lvl7pPr lvl="6">
              <a:spcBef>
                <a:spcPts val="0"/>
              </a:spcBef>
              <a:spcAft>
                <a:spcPts val="0"/>
              </a:spcAft>
              <a:buClr>
                <a:schemeClr val="dk1"/>
              </a:buClr>
              <a:buSzPts val="2800"/>
              <a:buFont typeface="Montserrat Medium"/>
              <a:buNone/>
              <a:defRPr sz="2800">
                <a:solidFill>
                  <a:schemeClr val="dk1"/>
                </a:solidFill>
                <a:latin typeface="Montserrat Medium"/>
                <a:ea typeface="Montserrat Medium"/>
                <a:cs typeface="Montserrat Medium"/>
                <a:sym typeface="Montserrat Medium"/>
              </a:defRPr>
            </a:lvl7pPr>
            <a:lvl8pPr lvl="7">
              <a:spcBef>
                <a:spcPts val="0"/>
              </a:spcBef>
              <a:spcAft>
                <a:spcPts val="0"/>
              </a:spcAft>
              <a:buClr>
                <a:schemeClr val="dk1"/>
              </a:buClr>
              <a:buSzPts val="2800"/>
              <a:buFont typeface="Montserrat Medium"/>
              <a:buNone/>
              <a:defRPr sz="2800">
                <a:solidFill>
                  <a:schemeClr val="dk1"/>
                </a:solidFill>
                <a:latin typeface="Montserrat Medium"/>
                <a:ea typeface="Montserrat Medium"/>
                <a:cs typeface="Montserrat Medium"/>
                <a:sym typeface="Montserrat Medium"/>
              </a:defRPr>
            </a:lvl8pPr>
            <a:lvl9pPr lvl="8">
              <a:spcBef>
                <a:spcPts val="0"/>
              </a:spcBef>
              <a:spcAft>
                <a:spcPts val="0"/>
              </a:spcAft>
              <a:buClr>
                <a:schemeClr val="dk1"/>
              </a:buClr>
              <a:buSzPts val="2800"/>
              <a:buFont typeface="Montserrat Medium"/>
              <a:buNone/>
              <a:defRPr sz="2800">
                <a:solidFill>
                  <a:schemeClr val="dk1"/>
                </a:solidFill>
                <a:latin typeface="Montserrat Medium"/>
                <a:ea typeface="Montserrat Medium"/>
                <a:cs typeface="Montserrat Medium"/>
                <a:sym typeface="Montserrat Medium"/>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ctr" anchorCtr="0">
            <a:noAutofit/>
          </a:bodyPr>
          <a:lstStyle>
            <a:lvl1pPr marL="457200" lvl="0" indent="-317500">
              <a:lnSpc>
                <a:spcPct val="115000"/>
              </a:lnSpc>
              <a:spcBef>
                <a:spcPts val="0"/>
              </a:spcBef>
              <a:spcAft>
                <a:spcPts val="0"/>
              </a:spcAft>
              <a:buClr>
                <a:srgbClr val="434343"/>
              </a:buClr>
              <a:buSzPts val="1400"/>
              <a:buFont typeface="Open Sans Light"/>
              <a:buChar char="●"/>
              <a:defRPr>
                <a:solidFill>
                  <a:srgbClr val="434343"/>
                </a:solidFill>
                <a:latin typeface="Open Sans Light"/>
                <a:ea typeface="Open Sans Light"/>
                <a:cs typeface="Open Sans Light"/>
                <a:sym typeface="Open Sans Light"/>
              </a:defRPr>
            </a:lvl1pPr>
            <a:lvl2pPr marL="914400" lvl="1" indent="-317500">
              <a:lnSpc>
                <a:spcPct val="115000"/>
              </a:lnSpc>
              <a:spcBef>
                <a:spcPts val="0"/>
              </a:spcBef>
              <a:spcAft>
                <a:spcPts val="0"/>
              </a:spcAft>
              <a:buClr>
                <a:srgbClr val="434343"/>
              </a:buClr>
              <a:buSzPts val="1400"/>
              <a:buFont typeface="Open Sans Light"/>
              <a:buChar char="○"/>
              <a:defRPr>
                <a:solidFill>
                  <a:srgbClr val="434343"/>
                </a:solidFill>
                <a:latin typeface="Open Sans Light"/>
                <a:ea typeface="Open Sans Light"/>
                <a:cs typeface="Open Sans Light"/>
                <a:sym typeface="Open Sans Light"/>
              </a:defRPr>
            </a:lvl2pPr>
            <a:lvl3pPr marL="1371600" lvl="2" indent="-317500">
              <a:lnSpc>
                <a:spcPct val="115000"/>
              </a:lnSpc>
              <a:spcBef>
                <a:spcPts val="0"/>
              </a:spcBef>
              <a:spcAft>
                <a:spcPts val="0"/>
              </a:spcAft>
              <a:buClr>
                <a:srgbClr val="434343"/>
              </a:buClr>
              <a:buSzPts val="1400"/>
              <a:buFont typeface="Open Sans Light"/>
              <a:buChar char="■"/>
              <a:defRPr>
                <a:solidFill>
                  <a:srgbClr val="434343"/>
                </a:solidFill>
                <a:latin typeface="Open Sans Light"/>
                <a:ea typeface="Open Sans Light"/>
                <a:cs typeface="Open Sans Light"/>
                <a:sym typeface="Open Sans Light"/>
              </a:defRPr>
            </a:lvl3pPr>
            <a:lvl4pPr marL="1828800" lvl="3" indent="-317500">
              <a:lnSpc>
                <a:spcPct val="115000"/>
              </a:lnSpc>
              <a:spcBef>
                <a:spcPts val="0"/>
              </a:spcBef>
              <a:spcAft>
                <a:spcPts val="0"/>
              </a:spcAft>
              <a:buClr>
                <a:srgbClr val="434343"/>
              </a:buClr>
              <a:buSzPts val="1400"/>
              <a:buFont typeface="Open Sans Light"/>
              <a:buChar char="●"/>
              <a:defRPr>
                <a:solidFill>
                  <a:srgbClr val="434343"/>
                </a:solidFill>
                <a:latin typeface="Open Sans Light"/>
                <a:ea typeface="Open Sans Light"/>
                <a:cs typeface="Open Sans Light"/>
                <a:sym typeface="Open Sans Light"/>
              </a:defRPr>
            </a:lvl4pPr>
            <a:lvl5pPr marL="2286000" lvl="4" indent="-317500">
              <a:lnSpc>
                <a:spcPct val="115000"/>
              </a:lnSpc>
              <a:spcBef>
                <a:spcPts val="0"/>
              </a:spcBef>
              <a:spcAft>
                <a:spcPts val="0"/>
              </a:spcAft>
              <a:buClr>
                <a:srgbClr val="434343"/>
              </a:buClr>
              <a:buSzPts val="1400"/>
              <a:buFont typeface="Open Sans Light"/>
              <a:buChar char="○"/>
              <a:defRPr>
                <a:solidFill>
                  <a:srgbClr val="434343"/>
                </a:solidFill>
                <a:latin typeface="Open Sans Light"/>
                <a:ea typeface="Open Sans Light"/>
                <a:cs typeface="Open Sans Light"/>
                <a:sym typeface="Open Sans Light"/>
              </a:defRPr>
            </a:lvl5pPr>
            <a:lvl6pPr marL="2743200" lvl="5" indent="-317500">
              <a:lnSpc>
                <a:spcPct val="115000"/>
              </a:lnSpc>
              <a:spcBef>
                <a:spcPts val="0"/>
              </a:spcBef>
              <a:spcAft>
                <a:spcPts val="0"/>
              </a:spcAft>
              <a:buClr>
                <a:srgbClr val="434343"/>
              </a:buClr>
              <a:buSzPts val="1400"/>
              <a:buFont typeface="Open Sans Light"/>
              <a:buChar char="■"/>
              <a:defRPr>
                <a:solidFill>
                  <a:srgbClr val="434343"/>
                </a:solidFill>
                <a:latin typeface="Open Sans Light"/>
                <a:ea typeface="Open Sans Light"/>
                <a:cs typeface="Open Sans Light"/>
                <a:sym typeface="Open Sans Light"/>
              </a:defRPr>
            </a:lvl6pPr>
            <a:lvl7pPr marL="3200400" lvl="6" indent="-317500">
              <a:lnSpc>
                <a:spcPct val="115000"/>
              </a:lnSpc>
              <a:spcBef>
                <a:spcPts val="0"/>
              </a:spcBef>
              <a:spcAft>
                <a:spcPts val="0"/>
              </a:spcAft>
              <a:buClr>
                <a:srgbClr val="434343"/>
              </a:buClr>
              <a:buSzPts val="1400"/>
              <a:buFont typeface="Open Sans Light"/>
              <a:buChar char="●"/>
              <a:defRPr>
                <a:solidFill>
                  <a:srgbClr val="434343"/>
                </a:solidFill>
                <a:latin typeface="Open Sans Light"/>
                <a:ea typeface="Open Sans Light"/>
                <a:cs typeface="Open Sans Light"/>
                <a:sym typeface="Open Sans Light"/>
              </a:defRPr>
            </a:lvl7pPr>
            <a:lvl8pPr marL="3657600" lvl="7" indent="-317500">
              <a:lnSpc>
                <a:spcPct val="115000"/>
              </a:lnSpc>
              <a:spcBef>
                <a:spcPts val="0"/>
              </a:spcBef>
              <a:spcAft>
                <a:spcPts val="0"/>
              </a:spcAft>
              <a:buClr>
                <a:srgbClr val="434343"/>
              </a:buClr>
              <a:buSzPts val="1400"/>
              <a:buFont typeface="Open Sans Light"/>
              <a:buChar char="○"/>
              <a:defRPr>
                <a:solidFill>
                  <a:srgbClr val="434343"/>
                </a:solidFill>
                <a:latin typeface="Open Sans Light"/>
                <a:ea typeface="Open Sans Light"/>
                <a:cs typeface="Open Sans Light"/>
                <a:sym typeface="Open Sans Light"/>
              </a:defRPr>
            </a:lvl8pPr>
            <a:lvl9pPr marL="4114800" lvl="8" indent="-317500">
              <a:lnSpc>
                <a:spcPct val="115000"/>
              </a:lnSpc>
              <a:spcBef>
                <a:spcPts val="0"/>
              </a:spcBef>
              <a:spcAft>
                <a:spcPts val="0"/>
              </a:spcAft>
              <a:buClr>
                <a:srgbClr val="434343"/>
              </a:buClr>
              <a:buSzPts val="1400"/>
              <a:buFont typeface="Open Sans Light"/>
              <a:buChar char="■"/>
              <a:defRPr>
                <a:solidFill>
                  <a:srgbClr val="434343"/>
                </a:solidFill>
                <a:latin typeface="Open Sans Light"/>
                <a:ea typeface="Open Sans Light"/>
                <a:cs typeface="Open Sans Light"/>
                <a:sym typeface="Open Sans Light"/>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4" r:id="rId6"/>
    <p:sldLayoutId id="2147483655" r:id="rId7"/>
    <p:sldLayoutId id="2147483656" r:id="rId8"/>
    <p:sldLayoutId id="2147483658" r:id="rId9"/>
    <p:sldLayoutId id="2147483659" r:id="rId10"/>
    <p:sldLayoutId id="2147483660" r:id="rId11"/>
    <p:sldLayoutId id="2147483662" r:id="rId12"/>
    <p:sldLayoutId id="2147483663" r:id="rId13"/>
    <p:sldLayoutId id="2147483664" r:id="rId14"/>
    <p:sldLayoutId id="2147483665" r:id="rId15"/>
    <p:sldLayoutId id="2147483666" r:id="rId16"/>
    <p:sldLayoutId id="2147483668" r:id="rId17"/>
    <p:sldLayoutId id="2147483669" r:id="rId18"/>
    <p:sldLayoutId id="2147483670" r:id="rId19"/>
    <p:sldLayoutId id="2147483671" r:id="rId20"/>
    <p:sldLayoutId id="2147483672" r:id="rId21"/>
    <p:sldLayoutId id="2147483673" r:id="rId22"/>
    <p:sldLayoutId id="2147483674" r:id="rId23"/>
    <p:sldLayoutId id="2147483675" r:id="rId24"/>
    <p:sldLayoutId id="2147483676" r:id="rId25"/>
    <p:sldLayoutId id="2147483677" r:id="rId2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1.xml"/><Relationship Id="rId1" Type="http://schemas.openxmlformats.org/officeDocument/2006/relationships/slideLayout" Target="../slideLayouts/slideLayout18.xml"/><Relationship Id="rId5" Type="http://schemas.openxmlformats.org/officeDocument/2006/relationships/image" Target="../media/image16.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hyperlink" Target="https://www.pexels.com/photo/apple-applications-apps-cell-phone-607812/" TargetMode="Externa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9.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13.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174"/>
        <p:cNvGrpSpPr/>
        <p:nvPr/>
      </p:nvGrpSpPr>
      <p:grpSpPr>
        <a:xfrm>
          <a:off x="0" y="0"/>
          <a:ext cx="0" cy="0"/>
          <a:chOff x="0" y="0"/>
          <a:chExt cx="0" cy="0"/>
        </a:xfrm>
      </p:grpSpPr>
      <p:sp>
        <p:nvSpPr>
          <p:cNvPr id="175" name="Google Shape;175;p36"/>
          <p:cNvSpPr txBox="1">
            <a:spLocks noGrp="1"/>
          </p:cNvSpPr>
          <p:nvPr>
            <p:ph type="ctrTitle"/>
          </p:nvPr>
        </p:nvSpPr>
        <p:spPr>
          <a:xfrm>
            <a:off x="1508013" y="925270"/>
            <a:ext cx="4430400" cy="2522100"/>
          </a:xfrm>
          <a:prstGeom prst="rect">
            <a:avLst/>
          </a:prstGeom>
        </p:spPr>
        <p:txBody>
          <a:bodyPr spcFirstLastPara="1" wrap="square" lIns="91425" tIns="91425" rIns="91425" bIns="91425" anchor="b" anchorCtr="0">
            <a:noAutofit/>
          </a:bodyPr>
          <a:lstStyle/>
          <a:p>
            <a:r>
              <a:rPr lang="en-US"/>
              <a:t>SMARK</a:t>
            </a:r>
            <a:br>
              <a:rPr lang="en-US"/>
            </a:br>
            <a:r>
              <a:rPr lang="en-US"/>
              <a:t>AIR</a:t>
            </a:r>
          </a:p>
        </p:txBody>
      </p:sp>
      <p:grpSp>
        <p:nvGrpSpPr>
          <p:cNvPr id="177" name="Google Shape;177;p36"/>
          <p:cNvGrpSpPr/>
          <p:nvPr/>
        </p:nvGrpSpPr>
        <p:grpSpPr>
          <a:xfrm rot="-899960">
            <a:off x="6638695" y="2878447"/>
            <a:ext cx="1261462" cy="1463656"/>
            <a:chOff x="6906866" y="2960327"/>
            <a:chExt cx="1261500" cy="1463700"/>
          </a:xfrm>
        </p:grpSpPr>
        <p:sp>
          <p:nvSpPr>
            <p:cNvPr id="178" name="Google Shape;178;p36"/>
            <p:cNvSpPr/>
            <p:nvPr/>
          </p:nvSpPr>
          <p:spPr>
            <a:xfrm>
              <a:off x="6906866" y="2960327"/>
              <a:ext cx="1261500" cy="1463700"/>
            </a:xfrm>
            <a:prstGeom prst="foldedCorner">
              <a:avLst>
                <a:gd name="adj" fmla="val 16667"/>
              </a:avLst>
            </a:pr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36"/>
            <p:cNvSpPr/>
            <p:nvPr/>
          </p:nvSpPr>
          <p:spPr>
            <a:xfrm>
              <a:off x="7141350" y="3323878"/>
              <a:ext cx="784450" cy="32050"/>
            </a:xfrm>
            <a:custGeom>
              <a:avLst/>
              <a:gdLst/>
              <a:ahLst/>
              <a:cxnLst/>
              <a:rect l="l" t="t" r="r" b="b"/>
              <a:pathLst>
                <a:path w="31378" h="6646" extrusionOk="0">
                  <a:moveTo>
                    <a:pt x="0" y="4299"/>
                  </a:moveTo>
                  <a:cubicBezTo>
                    <a:pt x="2250" y="3175"/>
                    <a:pt x="4506" y="-1154"/>
                    <a:pt x="6469" y="417"/>
                  </a:cubicBezTo>
                  <a:cubicBezTo>
                    <a:pt x="8089" y="1713"/>
                    <a:pt x="3531" y="7220"/>
                    <a:pt x="5499" y="6564"/>
                  </a:cubicBezTo>
                  <a:cubicBezTo>
                    <a:pt x="8040" y="5717"/>
                    <a:pt x="8048" y="943"/>
                    <a:pt x="10675" y="417"/>
                  </a:cubicBezTo>
                  <a:cubicBezTo>
                    <a:pt x="12367" y="78"/>
                    <a:pt x="10034" y="3991"/>
                    <a:pt x="10675" y="5593"/>
                  </a:cubicBezTo>
                  <a:cubicBezTo>
                    <a:pt x="11676" y="8096"/>
                    <a:pt x="14642" y="1742"/>
                    <a:pt x="17145" y="741"/>
                  </a:cubicBezTo>
                  <a:cubicBezTo>
                    <a:pt x="18850" y="59"/>
                    <a:pt x="19117" y="5871"/>
                    <a:pt x="20703" y="4946"/>
                  </a:cubicBezTo>
                  <a:cubicBezTo>
                    <a:pt x="22482" y="3908"/>
                    <a:pt x="23465" y="-318"/>
                    <a:pt x="25232" y="741"/>
                  </a:cubicBezTo>
                  <a:cubicBezTo>
                    <a:pt x="26232" y="1341"/>
                    <a:pt x="26101" y="4112"/>
                    <a:pt x="27173" y="3652"/>
                  </a:cubicBezTo>
                  <a:cubicBezTo>
                    <a:pt x="28636" y="3025"/>
                    <a:pt x="30054" y="505"/>
                    <a:pt x="31378" y="1388"/>
                  </a:cubicBezTo>
                </a:path>
              </a:pathLst>
            </a:custGeom>
            <a:noFill/>
            <a:ln w="9525" cap="flat" cmpd="sng">
              <a:solidFill>
                <a:schemeClr val="lt1"/>
              </a:solidFill>
              <a:prstDash val="solid"/>
              <a:round/>
              <a:headEnd type="none" w="med" len="med"/>
              <a:tailEnd type="none" w="med" len="med"/>
            </a:ln>
          </p:spPr>
          <p:txBody>
            <a:bodyPr/>
            <a:lstStyle/>
            <a:p>
              <a:endParaRPr lang="en-CA"/>
            </a:p>
          </p:txBody>
        </p:sp>
        <p:sp>
          <p:nvSpPr>
            <p:cNvPr id="180" name="Google Shape;180;p36"/>
            <p:cNvSpPr/>
            <p:nvPr/>
          </p:nvSpPr>
          <p:spPr>
            <a:xfrm>
              <a:off x="7109000" y="3509779"/>
              <a:ext cx="857250" cy="32041"/>
            </a:xfrm>
            <a:custGeom>
              <a:avLst/>
              <a:gdLst/>
              <a:ahLst/>
              <a:cxnLst/>
              <a:rect l="l" t="t" r="r" b="b"/>
              <a:pathLst>
                <a:path w="34290" h="10488" extrusionOk="0">
                  <a:moveTo>
                    <a:pt x="0" y="6548"/>
                  </a:moveTo>
                  <a:cubicBezTo>
                    <a:pt x="971" y="5901"/>
                    <a:pt x="1063" y="6022"/>
                    <a:pt x="1941" y="5254"/>
                  </a:cubicBezTo>
                  <a:cubicBezTo>
                    <a:pt x="2689" y="4599"/>
                    <a:pt x="3179" y="2286"/>
                    <a:pt x="3882" y="2989"/>
                  </a:cubicBezTo>
                  <a:cubicBezTo>
                    <a:pt x="5407" y="4514"/>
                    <a:pt x="1790" y="8937"/>
                    <a:pt x="3882" y="9459"/>
                  </a:cubicBezTo>
                  <a:cubicBezTo>
                    <a:pt x="7167" y="10279"/>
                    <a:pt x="7384" y="-743"/>
                    <a:pt x="10028" y="1372"/>
                  </a:cubicBezTo>
                  <a:cubicBezTo>
                    <a:pt x="12399" y="3269"/>
                    <a:pt x="7992" y="10000"/>
                    <a:pt x="10998" y="10430"/>
                  </a:cubicBezTo>
                  <a:cubicBezTo>
                    <a:pt x="14266" y="10897"/>
                    <a:pt x="15031" y="130"/>
                    <a:pt x="17145" y="2666"/>
                  </a:cubicBezTo>
                  <a:cubicBezTo>
                    <a:pt x="18719" y="4555"/>
                    <a:pt x="16700" y="10379"/>
                    <a:pt x="19086" y="9783"/>
                  </a:cubicBezTo>
                  <a:cubicBezTo>
                    <a:pt x="23451" y="8692"/>
                    <a:pt x="24141" y="1314"/>
                    <a:pt x="28467" y="78"/>
                  </a:cubicBezTo>
                  <a:cubicBezTo>
                    <a:pt x="30647" y="-545"/>
                    <a:pt x="27187" y="5268"/>
                    <a:pt x="28790" y="6871"/>
                  </a:cubicBezTo>
                  <a:cubicBezTo>
                    <a:pt x="30294" y="8375"/>
                    <a:pt x="32786" y="5140"/>
                    <a:pt x="34290" y="3636"/>
                  </a:cubicBezTo>
                </a:path>
              </a:pathLst>
            </a:custGeom>
            <a:noFill/>
            <a:ln w="9525" cap="flat" cmpd="sng">
              <a:solidFill>
                <a:schemeClr val="lt1"/>
              </a:solidFill>
              <a:prstDash val="solid"/>
              <a:round/>
              <a:headEnd type="none" w="med" len="med"/>
              <a:tailEnd type="none" w="med" len="med"/>
            </a:ln>
          </p:spPr>
          <p:txBody>
            <a:bodyPr/>
            <a:lstStyle/>
            <a:p>
              <a:endParaRPr lang="en-CA"/>
            </a:p>
          </p:txBody>
        </p:sp>
        <p:sp>
          <p:nvSpPr>
            <p:cNvPr id="181" name="Google Shape;181;p36"/>
            <p:cNvSpPr/>
            <p:nvPr/>
          </p:nvSpPr>
          <p:spPr>
            <a:xfrm>
              <a:off x="7141350" y="3695678"/>
              <a:ext cx="784450" cy="32050"/>
            </a:xfrm>
            <a:custGeom>
              <a:avLst/>
              <a:gdLst/>
              <a:ahLst/>
              <a:cxnLst/>
              <a:rect l="l" t="t" r="r" b="b"/>
              <a:pathLst>
                <a:path w="31378" h="6646" extrusionOk="0">
                  <a:moveTo>
                    <a:pt x="0" y="4299"/>
                  </a:moveTo>
                  <a:cubicBezTo>
                    <a:pt x="2250" y="3175"/>
                    <a:pt x="4506" y="-1154"/>
                    <a:pt x="6469" y="417"/>
                  </a:cubicBezTo>
                  <a:cubicBezTo>
                    <a:pt x="8089" y="1713"/>
                    <a:pt x="3531" y="7220"/>
                    <a:pt x="5499" y="6564"/>
                  </a:cubicBezTo>
                  <a:cubicBezTo>
                    <a:pt x="8040" y="5717"/>
                    <a:pt x="8048" y="943"/>
                    <a:pt x="10675" y="417"/>
                  </a:cubicBezTo>
                  <a:cubicBezTo>
                    <a:pt x="12367" y="78"/>
                    <a:pt x="10034" y="3991"/>
                    <a:pt x="10675" y="5593"/>
                  </a:cubicBezTo>
                  <a:cubicBezTo>
                    <a:pt x="11676" y="8096"/>
                    <a:pt x="14642" y="1742"/>
                    <a:pt x="17145" y="741"/>
                  </a:cubicBezTo>
                  <a:cubicBezTo>
                    <a:pt x="18850" y="59"/>
                    <a:pt x="19117" y="5871"/>
                    <a:pt x="20703" y="4946"/>
                  </a:cubicBezTo>
                  <a:cubicBezTo>
                    <a:pt x="22482" y="3908"/>
                    <a:pt x="23465" y="-318"/>
                    <a:pt x="25232" y="741"/>
                  </a:cubicBezTo>
                  <a:cubicBezTo>
                    <a:pt x="26232" y="1341"/>
                    <a:pt x="26101" y="4112"/>
                    <a:pt x="27173" y="3652"/>
                  </a:cubicBezTo>
                  <a:cubicBezTo>
                    <a:pt x="28636" y="3025"/>
                    <a:pt x="30054" y="505"/>
                    <a:pt x="31378" y="1388"/>
                  </a:cubicBezTo>
                </a:path>
              </a:pathLst>
            </a:custGeom>
            <a:noFill/>
            <a:ln w="9525" cap="flat" cmpd="sng">
              <a:solidFill>
                <a:schemeClr val="lt1"/>
              </a:solidFill>
              <a:prstDash val="solid"/>
              <a:round/>
              <a:headEnd type="none" w="med" len="med"/>
              <a:tailEnd type="none" w="med" len="med"/>
            </a:ln>
          </p:spPr>
          <p:txBody>
            <a:bodyPr/>
            <a:lstStyle/>
            <a:p>
              <a:endParaRPr lang="en-CA"/>
            </a:p>
          </p:txBody>
        </p:sp>
        <p:sp>
          <p:nvSpPr>
            <p:cNvPr id="182" name="Google Shape;182;p36"/>
            <p:cNvSpPr/>
            <p:nvPr/>
          </p:nvSpPr>
          <p:spPr>
            <a:xfrm>
              <a:off x="7109000" y="3914523"/>
              <a:ext cx="484946" cy="32041"/>
            </a:xfrm>
            <a:custGeom>
              <a:avLst/>
              <a:gdLst/>
              <a:ahLst/>
              <a:cxnLst/>
              <a:rect l="l" t="t" r="r" b="b"/>
              <a:pathLst>
                <a:path w="34290" h="10488" extrusionOk="0">
                  <a:moveTo>
                    <a:pt x="0" y="6548"/>
                  </a:moveTo>
                  <a:cubicBezTo>
                    <a:pt x="971" y="5901"/>
                    <a:pt x="1063" y="6022"/>
                    <a:pt x="1941" y="5254"/>
                  </a:cubicBezTo>
                  <a:cubicBezTo>
                    <a:pt x="2689" y="4599"/>
                    <a:pt x="3179" y="2286"/>
                    <a:pt x="3882" y="2989"/>
                  </a:cubicBezTo>
                  <a:cubicBezTo>
                    <a:pt x="5407" y="4514"/>
                    <a:pt x="1790" y="8937"/>
                    <a:pt x="3882" y="9459"/>
                  </a:cubicBezTo>
                  <a:cubicBezTo>
                    <a:pt x="7167" y="10279"/>
                    <a:pt x="7384" y="-743"/>
                    <a:pt x="10028" y="1372"/>
                  </a:cubicBezTo>
                  <a:cubicBezTo>
                    <a:pt x="12399" y="3269"/>
                    <a:pt x="7992" y="10000"/>
                    <a:pt x="10998" y="10430"/>
                  </a:cubicBezTo>
                  <a:cubicBezTo>
                    <a:pt x="14266" y="10897"/>
                    <a:pt x="15031" y="130"/>
                    <a:pt x="17145" y="2666"/>
                  </a:cubicBezTo>
                  <a:cubicBezTo>
                    <a:pt x="18719" y="4555"/>
                    <a:pt x="16700" y="10379"/>
                    <a:pt x="19086" y="9783"/>
                  </a:cubicBezTo>
                  <a:cubicBezTo>
                    <a:pt x="23451" y="8692"/>
                    <a:pt x="24141" y="1314"/>
                    <a:pt x="28467" y="78"/>
                  </a:cubicBezTo>
                  <a:cubicBezTo>
                    <a:pt x="30647" y="-545"/>
                    <a:pt x="27187" y="5268"/>
                    <a:pt x="28790" y="6871"/>
                  </a:cubicBezTo>
                  <a:cubicBezTo>
                    <a:pt x="30294" y="8375"/>
                    <a:pt x="32786" y="5140"/>
                    <a:pt x="34290" y="3636"/>
                  </a:cubicBezTo>
                </a:path>
              </a:pathLst>
            </a:custGeom>
            <a:noFill/>
            <a:ln w="9525" cap="flat" cmpd="sng">
              <a:solidFill>
                <a:schemeClr val="lt1"/>
              </a:solidFill>
              <a:prstDash val="solid"/>
              <a:round/>
              <a:headEnd type="none" w="med" len="med"/>
              <a:tailEnd type="none" w="med" len="med"/>
            </a:ln>
          </p:spPr>
          <p:txBody>
            <a:bodyPr/>
            <a:lstStyle/>
            <a:p>
              <a:endParaRPr lang="en-CA"/>
            </a:p>
          </p:txBody>
        </p:sp>
      </p:grpSp>
      <p:grpSp>
        <p:nvGrpSpPr>
          <p:cNvPr id="183" name="Google Shape;183;p36"/>
          <p:cNvGrpSpPr/>
          <p:nvPr/>
        </p:nvGrpSpPr>
        <p:grpSpPr>
          <a:xfrm rot="836755">
            <a:off x="7208839" y="508350"/>
            <a:ext cx="1261469" cy="1463664"/>
            <a:chOff x="6906866" y="2960327"/>
            <a:chExt cx="1261500" cy="1463700"/>
          </a:xfrm>
        </p:grpSpPr>
        <p:sp>
          <p:nvSpPr>
            <p:cNvPr id="184" name="Google Shape;184;p36"/>
            <p:cNvSpPr/>
            <p:nvPr/>
          </p:nvSpPr>
          <p:spPr>
            <a:xfrm>
              <a:off x="6906866" y="2960327"/>
              <a:ext cx="1261500" cy="1463700"/>
            </a:xfrm>
            <a:prstGeom prst="foldedCorner">
              <a:avLst>
                <a:gd name="adj" fmla="val 16667"/>
              </a:avLst>
            </a:prstGeom>
            <a:solidFill>
              <a:schemeClr val="accen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36"/>
            <p:cNvSpPr/>
            <p:nvPr/>
          </p:nvSpPr>
          <p:spPr>
            <a:xfrm>
              <a:off x="7141350" y="3323878"/>
              <a:ext cx="784450" cy="32050"/>
            </a:xfrm>
            <a:custGeom>
              <a:avLst/>
              <a:gdLst/>
              <a:ahLst/>
              <a:cxnLst/>
              <a:rect l="l" t="t" r="r" b="b"/>
              <a:pathLst>
                <a:path w="31378" h="6646" extrusionOk="0">
                  <a:moveTo>
                    <a:pt x="0" y="4299"/>
                  </a:moveTo>
                  <a:cubicBezTo>
                    <a:pt x="2250" y="3175"/>
                    <a:pt x="4506" y="-1154"/>
                    <a:pt x="6469" y="417"/>
                  </a:cubicBezTo>
                  <a:cubicBezTo>
                    <a:pt x="8089" y="1713"/>
                    <a:pt x="3531" y="7220"/>
                    <a:pt x="5499" y="6564"/>
                  </a:cubicBezTo>
                  <a:cubicBezTo>
                    <a:pt x="8040" y="5717"/>
                    <a:pt x="8048" y="943"/>
                    <a:pt x="10675" y="417"/>
                  </a:cubicBezTo>
                  <a:cubicBezTo>
                    <a:pt x="12367" y="78"/>
                    <a:pt x="10034" y="3991"/>
                    <a:pt x="10675" y="5593"/>
                  </a:cubicBezTo>
                  <a:cubicBezTo>
                    <a:pt x="11676" y="8096"/>
                    <a:pt x="14642" y="1742"/>
                    <a:pt x="17145" y="741"/>
                  </a:cubicBezTo>
                  <a:cubicBezTo>
                    <a:pt x="18850" y="59"/>
                    <a:pt x="19117" y="5871"/>
                    <a:pt x="20703" y="4946"/>
                  </a:cubicBezTo>
                  <a:cubicBezTo>
                    <a:pt x="22482" y="3908"/>
                    <a:pt x="23465" y="-318"/>
                    <a:pt x="25232" y="741"/>
                  </a:cubicBezTo>
                  <a:cubicBezTo>
                    <a:pt x="26232" y="1341"/>
                    <a:pt x="26101" y="4112"/>
                    <a:pt x="27173" y="3652"/>
                  </a:cubicBezTo>
                  <a:cubicBezTo>
                    <a:pt x="28636" y="3025"/>
                    <a:pt x="30054" y="505"/>
                    <a:pt x="31378" y="1388"/>
                  </a:cubicBezTo>
                </a:path>
              </a:pathLst>
            </a:custGeom>
            <a:noFill/>
            <a:ln w="9525" cap="flat" cmpd="sng">
              <a:solidFill>
                <a:schemeClr val="lt1"/>
              </a:solidFill>
              <a:prstDash val="solid"/>
              <a:round/>
              <a:headEnd type="none" w="med" len="med"/>
              <a:tailEnd type="none" w="med" len="med"/>
            </a:ln>
          </p:spPr>
          <p:txBody>
            <a:bodyPr/>
            <a:lstStyle/>
            <a:p>
              <a:endParaRPr lang="en-CA"/>
            </a:p>
          </p:txBody>
        </p:sp>
        <p:sp>
          <p:nvSpPr>
            <p:cNvPr id="186" name="Google Shape;186;p36"/>
            <p:cNvSpPr/>
            <p:nvPr/>
          </p:nvSpPr>
          <p:spPr>
            <a:xfrm>
              <a:off x="7109000" y="3509779"/>
              <a:ext cx="857250" cy="32041"/>
            </a:xfrm>
            <a:custGeom>
              <a:avLst/>
              <a:gdLst/>
              <a:ahLst/>
              <a:cxnLst/>
              <a:rect l="l" t="t" r="r" b="b"/>
              <a:pathLst>
                <a:path w="34290" h="10488" extrusionOk="0">
                  <a:moveTo>
                    <a:pt x="0" y="6548"/>
                  </a:moveTo>
                  <a:cubicBezTo>
                    <a:pt x="971" y="5901"/>
                    <a:pt x="1063" y="6022"/>
                    <a:pt x="1941" y="5254"/>
                  </a:cubicBezTo>
                  <a:cubicBezTo>
                    <a:pt x="2689" y="4599"/>
                    <a:pt x="3179" y="2286"/>
                    <a:pt x="3882" y="2989"/>
                  </a:cubicBezTo>
                  <a:cubicBezTo>
                    <a:pt x="5407" y="4514"/>
                    <a:pt x="1790" y="8937"/>
                    <a:pt x="3882" y="9459"/>
                  </a:cubicBezTo>
                  <a:cubicBezTo>
                    <a:pt x="7167" y="10279"/>
                    <a:pt x="7384" y="-743"/>
                    <a:pt x="10028" y="1372"/>
                  </a:cubicBezTo>
                  <a:cubicBezTo>
                    <a:pt x="12399" y="3269"/>
                    <a:pt x="7992" y="10000"/>
                    <a:pt x="10998" y="10430"/>
                  </a:cubicBezTo>
                  <a:cubicBezTo>
                    <a:pt x="14266" y="10897"/>
                    <a:pt x="15031" y="130"/>
                    <a:pt x="17145" y="2666"/>
                  </a:cubicBezTo>
                  <a:cubicBezTo>
                    <a:pt x="18719" y="4555"/>
                    <a:pt x="16700" y="10379"/>
                    <a:pt x="19086" y="9783"/>
                  </a:cubicBezTo>
                  <a:cubicBezTo>
                    <a:pt x="23451" y="8692"/>
                    <a:pt x="24141" y="1314"/>
                    <a:pt x="28467" y="78"/>
                  </a:cubicBezTo>
                  <a:cubicBezTo>
                    <a:pt x="30647" y="-545"/>
                    <a:pt x="27187" y="5268"/>
                    <a:pt x="28790" y="6871"/>
                  </a:cubicBezTo>
                  <a:cubicBezTo>
                    <a:pt x="30294" y="8375"/>
                    <a:pt x="32786" y="5140"/>
                    <a:pt x="34290" y="3636"/>
                  </a:cubicBezTo>
                </a:path>
              </a:pathLst>
            </a:custGeom>
            <a:noFill/>
            <a:ln w="9525" cap="flat" cmpd="sng">
              <a:solidFill>
                <a:schemeClr val="lt1"/>
              </a:solidFill>
              <a:prstDash val="solid"/>
              <a:round/>
              <a:headEnd type="none" w="med" len="med"/>
              <a:tailEnd type="none" w="med" len="med"/>
            </a:ln>
          </p:spPr>
          <p:txBody>
            <a:bodyPr/>
            <a:lstStyle/>
            <a:p>
              <a:endParaRPr lang="en-CA"/>
            </a:p>
          </p:txBody>
        </p:sp>
        <p:sp>
          <p:nvSpPr>
            <p:cNvPr id="187" name="Google Shape;187;p36"/>
            <p:cNvSpPr/>
            <p:nvPr/>
          </p:nvSpPr>
          <p:spPr>
            <a:xfrm>
              <a:off x="7141350" y="3695678"/>
              <a:ext cx="784450" cy="32050"/>
            </a:xfrm>
            <a:custGeom>
              <a:avLst/>
              <a:gdLst/>
              <a:ahLst/>
              <a:cxnLst/>
              <a:rect l="l" t="t" r="r" b="b"/>
              <a:pathLst>
                <a:path w="31378" h="6646" extrusionOk="0">
                  <a:moveTo>
                    <a:pt x="0" y="4299"/>
                  </a:moveTo>
                  <a:cubicBezTo>
                    <a:pt x="2250" y="3175"/>
                    <a:pt x="4506" y="-1154"/>
                    <a:pt x="6469" y="417"/>
                  </a:cubicBezTo>
                  <a:cubicBezTo>
                    <a:pt x="8089" y="1713"/>
                    <a:pt x="3531" y="7220"/>
                    <a:pt x="5499" y="6564"/>
                  </a:cubicBezTo>
                  <a:cubicBezTo>
                    <a:pt x="8040" y="5717"/>
                    <a:pt x="8048" y="943"/>
                    <a:pt x="10675" y="417"/>
                  </a:cubicBezTo>
                  <a:cubicBezTo>
                    <a:pt x="12367" y="78"/>
                    <a:pt x="10034" y="3991"/>
                    <a:pt x="10675" y="5593"/>
                  </a:cubicBezTo>
                  <a:cubicBezTo>
                    <a:pt x="11676" y="8096"/>
                    <a:pt x="14642" y="1742"/>
                    <a:pt x="17145" y="741"/>
                  </a:cubicBezTo>
                  <a:cubicBezTo>
                    <a:pt x="18850" y="59"/>
                    <a:pt x="19117" y="5871"/>
                    <a:pt x="20703" y="4946"/>
                  </a:cubicBezTo>
                  <a:cubicBezTo>
                    <a:pt x="22482" y="3908"/>
                    <a:pt x="23465" y="-318"/>
                    <a:pt x="25232" y="741"/>
                  </a:cubicBezTo>
                  <a:cubicBezTo>
                    <a:pt x="26232" y="1341"/>
                    <a:pt x="26101" y="4112"/>
                    <a:pt x="27173" y="3652"/>
                  </a:cubicBezTo>
                  <a:cubicBezTo>
                    <a:pt x="28636" y="3025"/>
                    <a:pt x="30054" y="505"/>
                    <a:pt x="31378" y="1388"/>
                  </a:cubicBezTo>
                </a:path>
              </a:pathLst>
            </a:custGeom>
            <a:noFill/>
            <a:ln w="9525" cap="flat" cmpd="sng">
              <a:solidFill>
                <a:schemeClr val="lt1"/>
              </a:solidFill>
              <a:prstDash val="solid"/>
              <a:round/>
              <a:headEnd type="none" w="med" len="med"/>
              <a:tailEnd type="none" w="med" len="med"/>
            </a:ln>
          </p:spPr>
          <p:txBody>
            <a:bodyPr/>
            <a:lstStyle/>
            <a:p>
              <a:endParaRPr lang="en-CA"/>
            </a:p>
          </p:txBody>
        </p:sp>
        <p:sp>
          <p:nvSpPr>
            <p:cNvPr id="188" name="Google Shape;188;p36"/>
            <p:cNvSpPr/>
            <p:nvPr/>
          </p:nvSpPr>
          <p:spPr>
            <a:xfrm>
              <a:off x="7109000" y="3914523"/>
              <a:ext cx="484946" cy="32041"/>
            </a:xfrm>
            <a:custGeom>
              <a:avLst/>
              <a:gdLst/>
              <a:ahLst/>
              <a:cxnLst/>
              <a:rect l="l" t="t" r="r" b="b"/>
              <a:pathLst>
                <a:path w="34290" h="10488" extrusionOk="0">
                  <a:moveTo>
                    <a:pt x="0" y="6548"/>
                  </a:moveTo>
                  <a:cubicBezTo>
                    <a:pt x="971" y="5901"/>
                    <a:pt x="1063" y="6022"/>
                    <a:pt x="1941" y="5254"/>
                  </a:cubicBezTo>
                  <a:cubicBezTo>
                    <a:pt x="2689" y="4599"/>
                    <a:pt x="3179" y="2286"/>
                    <a:pt x="3882" y="2989"/>
                  </a:cubicBezTo>
                  <a:cubicBezTo>
                    <a:pt x="5407" y="4514"/>
                    <a:pt x="1790" y="8937"/>
                    <a:pt x="3882" y="9459"/>
                  </a:cubicBezTo>
                  <a:cubicBezTo>
                    <a:pt x="7167" y="10279"/>
                    <a:pt x="7384" y="-743"/>
                    <a:pt x="10028" y="1372"/>
                  </a:cubicBezTo>
                  <a:cubicBezTo>
                    <a:pt x="12399" y="3269"/>
                    <a:pt x="7992" y="10000"/>
                    <a:pt x="10998" y="10430"/>
                  </a:cubicBezTo>
                  <a:cubicBezTo>
                    <a:pt x="14266" y="10897"/>
                    <a:pt x="15031" y="130"/>
                    <a:pt x="17145" y="2666"/>
                  </a:cubicBezTo>
                  <a:cubicBezTo>
                    <a:pt x="18719" y="4555"/>
                    <a:pt x="16700" y="10379"/>
                    <a:pt x="19086" y="9783"/>
                  </a:cubicBezTo>
                  <a:cubicBezTo>
                    <a:pt x="23451" y="8692"/>
                    <a:pt x="24141" y="1314"/>
                    <a:pt x="28467" y="78"/>
                  </a:cubicBezTo>
                  <a:cubicBezTo>
                    <a:pt x="30647" y="-545"/>
                    <a:pt x="27187" y="5268"/>
                    <a:pt x="28790" y="6871"/>
                  </a:cubicBezTo>
                  <a:cubicBezTo>
                    <a:pt x="30294" y="8375"/>
                    <a:pt x="32786" y="5140"/>
                    <a:pt x="34290" y="3636"/>
                  </a:cubicBezTo>
                </a:path>
              </a:pathLst>
            </a:custGeom>
            <a:noFill/>
            <a:ln w="9525" cap="flat" cmpd="sng">
              <a:solidFill>
                <a:schemeClr val="lt1"/>
              </a:solidFill>
              <a:prstDash val="solid"/>
              <a:round/>
              <a:headEnd type="none" w="med" len="med"/>
              <a:tailEnd type="none" w="med" len="med"/>
            </a:ln>
          </p:spPr>
          <p:txBody>
            <a:bodyPr/>
            <a:lstStyle/>
            <a:p>
              <a:endParaRPr lang="en-CA"/>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502"/>
        <p:cNvGrpSpPr/>
        <p:nvPr/>
      </p:nvGrpSpPr>
      <p:grpSpPr>
        <a:xfrm>
          <a:off x="0" y="0"/>
          <a:ext cx="0" cy="0"/>
          <a:chOff x="0" y="0"/>
          <a:chExt cx="0" cy="0"/>
        </a:xfrm>
      </p:grpSpPr>
      <p:sp>
        <p:nvSpPr>
          <p:cNvPr id="503" name="Google Shape;503;p48"/>
          <p:cNvSpPr/>
          <p:nvPr/>
        </p:nvSpPr>
        <p:spPr>
          <a:xfrm>
            <a:off x="601410" y="1308836"/>
            <a:ext cx="1589376" cy="3186725"/>
          </a:xfrm>
          <a:custGeom>
            <a:avLst/>
            <a:gdLst/>
            <a:ahLst/>
            <a:cxnLst/>
            <a:rect l="l" t="t" r="r" b="b"/>
            <a:pathLst>
              <a:path w="62617" h="127469" extrusionOk="0">
                <a:moveTo>
                  <a:pt x="0" y="0"/>
                </a:moveTo>
                <a:lnTo>
                  <a:pt x="62617" y="63894"/>
                </a:lnTo>
                <a:lnTo>
                  <a:pt x="320" y="127469"/>
                </a:lnTo>
                <a:close/>
              </a:path>
            </a:pathLst>
          </a:custGeom>
          <a:solidFill>
            <a:schemeClr val="lt1"/>
          </a:solidFill>
          <a:ln>
            <a:noFill/>
          </a:ln>
          <a:effectLst>
            <a:outerShdw blurRad="57150" dist="19050" dir="5400000" algn="bl" rotWithShape="0">
              <a:srgbClr val="000000">
                <a:alpha val="50000"/>
              </a:srgbClr>
            </a:outerShdw>
          </a:effectLst>
        </p:spPr>
        <p:txBody>
          <a:bodyPr/>
          <a:lstStyle/>
          <a:p>
            <a:endParaRPr lang="en-CA"/>
          </a:p>
        </p:txBody>
      </p:sp>
      <p:sp>
        <p:nvSpPr>
          <p:cNvPr id="509" name="Google Shape;509;p48"/>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Data Collection</a:t>
            </a:r>
            <a:endParaRPr/>
          </a:p>
        </p:txBody>
      </p:sp>
      <p:sp>
        <p:nvSpPr>
          <p:cNvPr id="512" name="Google Shape;512;p48"/>
          <p:cNvSpPr txBox="1">
            <a:spLocks noGrp="1"/>
          </p:cNvSpPr>
          <p:nvPr>
            <p:ph type="subTitle" idx="3"/>
          </p:nvPr>
        </p:nvSpPr>
        <p:spPr>
          <a:xfrm>
            <a:off x="622548" y="2363886"/>
            <a:ext cx="1547100" cy="249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CA" sz="1200"/>
              <a:t>BME 280 </a:t>
            </a:r>
          </a:p>
          <a:p>
            <a:pPr marL="0" lvl="0" indent="0" algn="l" rtl="0">
              <a:spcBef>
                <a:spcPts val="0"/>
              </a:spcBef>
              <a:spcAft>
                <a:spcPts val="0"/>
              </a:spcAft>
              <a:buNone/>
            </a:pPr>
            <a:r>
              <a:rPr lang="en-CA" sz="1200"/>
              <a:t>Sensor</a:t>
            </a:r>
          </a:p>
        </p:txBody>
      </p:sp>
      <p:sp>
        <p:nvSpPr>
          <p:cNvPr id="513" name="Google Shape;513;p48"/>
          <p:cNvSpPr txBox="1">
            <a:spLocks noGrp="1"/>
          </p:cNvSpPr>
          <p:nvPr>
            <p:ph type="subTitle" idx="4"/>
          </p:nvPr>
        </p:nvSpPr>
        <p:spPr>
          <a:xfrm>
            <a:off x="651510" y="2772807"/>
            <a:ext cx="1526702"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pPr>
            <a:r>
              <a:rPr lang="en-CA"/>
              <a:t>Temperature</a:t>
            </a:r>
          </a:p>
          <a:p>
            <a:pPr marL="0" lvl="0" indent="0" algn="l" rtl="0">
              <a:spcBef>
                <a:spcPts val="0"/>
              </a:spcBef>
              <a:spcAft>
                <a:spcPts val="0"/>
              </a:spcAft>
              <a:buClr>
                <a:schemeClr val="dk1"/>
              </a:buClr>
              <a:buSzPts val="1100"/>
            </a:pPr>
            <a:r>
              <a:rPr lang="en-CA"/>
              <a:t>Pressure</a:t>
            </a:r>
          </a:p>
          <a:p>
            <a:pPr marL="0" lvl="0" indent="0" algn="l" rtl="0">
              <a:spcBef>
                <a:spcPts val="0"/>
              </a:spcBef>
              <a:spcAft>
                <a:spcPts val="0"/>
              </a:spcAft>
              <a:buClr>
                <a:schemeClr val="dk1"/>
              </a:buClr>
              <a:buSzPts val="1100"/>
            </a:pPr>
            <a:r>
              <a:rPr lang="en-CA"/>
              <a:t>Humidity</a:t>
            </a:r>
          </a:p>
        </p:txBody>
      </p:sp>
      <p:sp>
        <p:nvSpPr>
          <p:cNvPr id="522" name="Google Shape;522;p48"/>
          <p:cNvSpPr/>
          <p:nvPr/>
        </p:nvSpPr>
        <p:spPr>
          <a:xfrm rot="2039308">
            <a:off x="4034742" y="1656226"/>
            <a:ext cx="1068284" cy="813231"/>
          </a:xfrm>
          <a:custGeom>
            <a:avLst/>
            <a:gdLst/>
            <a:ahLst/>
            <a:cxnLst/>
            <a:rect l="l" t="t" r="r" b="b"/>
            <a:pathLst>
              <a:path w="20157" h="15932" extrusionOk="0">
                <a:moveTo>
                  <a:pt x="18599" y="750"/>
                </a:moveTo>
                <a:lnTo>
                  <a:pt x="18599" y="750"/>
                </a:lnTo>
                <a:cubicBezTo>
                  <a:pt x="18285" y="1022"/>
                  <a:pt x="17971" y="1273"/>
                  <a:pt x="17657" y="1503"/>
                </a:cubicBezTo>
                <a:cubicBezTo>
                  <a:pt x="17469" y="1336"/>
                  <a:pt x="17260" y="1189"/>
                  <a:pt x="17050" y="1064"/>
                </a:cubicBezTo>
                <a:cubicBezTo>
                  <a:pt x="17574" y="980"/>
                  <a:pt x="18076" y="854"/>
                  <a:pt x="18599" y="750"/>
                </a:cubicBezTo>
                <a:close/>
                <a:moveTo>
                  <a:pt x="19457" y="540"/>
                </a:moveTo>
                <a:cubicBezTo>
                  <a:pt x="19122" y="1147"/>
                  <a:pt x="18787" y="1754"/>
                  <a:pt x="18369" y="2319"/>
                </a:cubicBezTo>
                <a:cubicBezTo>
                  <a:pt x="18327" y="2277"/>
                  <a:pt x="18306" y="2193"/>
                  <a:pt x="18264" y="2173"/>
                </a:cubicBezTo>
                <a:cubicBezTo>
                  <a:pt x="18180" y="2068"/>
                  <a:pt x="18076" y="1921"/>
                  <a:pt x="17992" y="1817"/>
                </a:cubicBezTo>
                <a:cubicBezTo>
                  <a:pt x="18369" y="1524"/>
                  <a:pt x="18724" y="1273"/>
                  <a:pt x="19122" y="1001"/>
                </a:cubicBezTo>
                <a:cubicBezTo>
                  <a:pt x="19268" y="875"/>
                  <a:pt x="19268" y="687"/>
                  <a:pt x="19164" y="582"/>
                </a:cubicBezTo>
                <a:cubicBezTo>
                  <a:pt x="19268" y="561"/>
                  <a:pt x="19352" y="540"/>
                  <a:pt x="19457" y="540"/>
                </a:cubicBezTo>
                <a:close/>
                <a:moveTo>
                  <a:pt x="19914" y="1"/>
                </a:moveTo>
                <a:cubicBezTo>
                  <a:pt x="19889" y="1"/>
                  <a:pt x="19862" y="6"/>
                  <a:pt x="19833" y="17"/>
                </a:cubicBezTo>
                <a:cubicBezTo>
                  <a:pt x="18745" y="331"/>
                  <a:pt x="17657" y="499"/>
                  <a:pt x="16611" y="875"/>
                </a:cubicBezTo>
                <a:cubicBezTo>
                  <a:pt x="16590" y="875"/>
                  <a:pt x="16590" y="854"/>
                  <a:pt x="16548" y="854"/>
                </a:cubicBezTo>
                <a:cubicBezTo>
                  <a:pt x="16537" y="851"/>
                  <a:pt x="16526" y="849"/>
                  <a:pt x="16515" y="849"/>
                </a:cubicBezTo>
                <a:cubicBezTo>
                  <a:pt x="16409" y="849"/>
                  <a:pt x="16348" y="1025"/>
                  <a:pt x="16444" y="1064"/>
                </a:cubicBezTo>
                <a:cubicBezTo>
                  <a:pt x="16757" y="1273"/>
                  <a:pt x="17071" y="1503"/>
                  <a:pt x="17343" y="1754"/>
                </a:cubicBezTo>
                <a:cubicBezTo>
                  <a:pt x="15335" y="3365"/>
                  <a:pt x="13263" y="4914"/>
                  <a:pt x="11213" y="6504"/>
                </a:cubicBezTo>
                <a:cubicBezTo>
                  <a:pt x="8765" y="8408"/>
                  <a:pt x="6254" y="10333"/>
                  <a:pt x="3848" y="12320"/>
                </a:cubicBezTo>
                <a:cubicBezTo>
                  <a:pt x="2529" y="13388"/>
                  <a:pt x="1253" y="14517"/>
                  <a:pt x="81" y="15731"/>
                </a:cubicBezTo>
                <a:cubicBezTo>
                  <a:pt x="0" y="15812"/>
                  <a:pt x="70" y="15932"/>
                  <a:pt x="155" y="15932"/>
                </a:cubicBezTo>
                <a:cubicBezTo>
                  <a:pt x="179" y="15932"/>
                  <a:pt x="205" y="15922"/>
                  <a:pt x="228" y="15898"/>
                </a:cubicBezTo>
                <a:cubicBezTo>
                  <a:pt x="2425" y="13827"/>
                  <a:pt x="4810" y="11965"/>
                  <a:pt x="7195" y="10144"/>
                </a:cubicBezTo>
                <a:cubicBezTo>
                  <a:pt x="9727" y="8199"/>
                  <a:pt x="12259" y="6274"/>
                  <a:pt x="14770" y="4307"/>
                </a:cubicBezTo>
                <a:cubicBezTo>
                  <a:pt x="15753" y="3553"/>
                  <a:pt x="16716" y="2800"/>
                  <a:pt x="17678" y="2068"/>
                </a:cubicBezTo>
                <a:cubicBezTo>
                  <a:pt x="17699" y="2089"/>
                  <a:pt x="17762" y="2131"/>
                  <a:pt x="17783" y="2193"/>
                </a:cubicBezTo>
                <a:cubicBezTo>
                  <a:pt x="17846" y="2277"/>
                  <a:pt x="17887" y="2382"/>
                  <a:pt x="17971" y="2445"/>
                </a:cubicBezTo>
                <a:lnTo>
                  <a:pt x="17971" y="2486"/>
                </a:lnTo>
                <a:cubicBezTo>
                  <a:pt x="17950" y="2486"/>
                  <a:pt x="17950" y="2507"/>
                  <a:pt x="17908" y="2507"/>
                </a:cubicBezTo>
                <a:cubicBezTo>
                  <a:pt x="17762" y="2654"/>
                  <a:pt x="17887" y="2842"/>
                  <a:pt x="18076" y="2863"/>
                </a:cubicBezTo>
                <a:cubicBezTo>
                  <a:pt x="18126" y="2951"/>
                  <a:pt x="18230" y="3009"/>
                  <a:pt x="18332" y="3009"/>
                </a:cubicBezTo>
                <a:cubicBezTo>
                  <a:pt x="18399" y="3009"/>
                  <a:pt x="18465" y="2984"/>
                  <a:pt x="18515" y="2926"/>
                </a:cubicBezTo>
                <a:cubicBezTo>
                  <a:pt x="19122" y="2110"/>
                  <a:pt x="19666" y="1252"/>
                  <a:pt x="20084" y="352"/>
                </a:cubicBezTo>
                <a:cubicBezTo>
                  <a:pt x="20157" y="208"/>
                  <a:pt x="20073" y="1"/>
                  <a:pt x="19914" y="1"/>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48"/>
          <p:cNvSpPr/>
          <p:nvPr/>
        </p:nvSpPr>
        <p:spPr>
          <a:xfrm rot="2039308">
            <a:off x="4032720" y="3362841"/>
            <a:ext cx="1090027" cy="838078"/>
          </a:xfrm>
          <a:custGeom>
            <a:avLst/>
            <a:gdLst/>
            <a:ahLst/>
            <a:cxnLst/>
            <a:rect l="l" t="t" r="r" b="b"/>
            <a:pathLst>
              <a:path w="20157" h="15932" extrusionOk="0">
                <a:moveTo>
                  <a:pt x="18599" y="750"/>
                </a:moveTo>
                <a:lnTo>
                  <a:pt x="18599" y="750"/>
                </a:lnTo>
                <a:cubicBezTo>
                  <a:pt x="18285" y="1022"/>
                  <a:pt x="17971" y="1273"/>
                  <a:pt x="17657" y="1503"/>
                </a:cubicBezTo>
                <a:cubicBezTo>
                  <a:pt x="17469" y="1336"/>
                  <a:pt x="17260" y="1189"/>
                  <a:pt x="17050" y="1064"/>
                </a:cubicBezTo>
                <a:cubicBezTo>
                  <a:pt x="17574" y="980"/>
                  <a:pt x="18076" y="854"/>
                  <a:pt x="18599" y="750"/>
                </a:cubicBezTo>
                <a:close/>
                <a:moveTo>
                  <a:pt x="19457" y="540"/>
                </a:moveTo>
                <a:cubicBezTo>
                  <a:pt x="19122" y="1147"/>
                  <a:pt x="18787" y="1754"/>
                  <a:pt x="18369" y="2319"/>
                </a:cubicBezTo>
                <a:cubicBezTo>
                  <a:pt x="18327" y="2277"/>
                  <a:pt x="18306" y="2193"/>
                  <a:pt x="18264" y="2173"/>
                </a:cubicBezTo>
                <a:cubicBezTo>
                  <a:pt x="18180" y="2068"/>
                  <a:pt x="18076" y="1921"/>
                  <a:pt x="17992" y="1817"/>
                </a:cubicBezTo>
                <a:cubicBezTo>
                  <a:pt x="18369" y="1524"/>
                  <a:pt x="18724" y="1273"/>
                  <a:pt x="19122" y="1001"/>
                </a:cubicBezTo>
                <a:cubicBezTo>
                  <a:pt x="19268" y="875"/>
                  <a:pt x="19268" y="687"/>
                  <a:pt x="19164" y="582"/>
                </a:cubicBezTo>
                <a:cubicBezTo>
                  <a:pt x="19268" y="561"/>
                  <a:pt x="19352" y="540"/>
                  <a:pt x="19457" y="540"/>
                </a:cubicBezTo>
                <a:close/>
                <a:moveTo>
                  <a:pt x="19914" y="1"/>
                </a:moveTo>
                <a:cubicBezTo>
                  <a:pt x="19889" y="1"/>
                  <a:pt x="19862" y="6"/>
                  <a:pt x="19833" y="17"/>
                </a:cubicBezTo>
                <a:cubicBezTo>
                  <a:pt x="18745" y="331"/>
                  <a:pt x="17657" y="499"/>
                  <a:pt x="16611" y="875"/>
                </a:cubicBezTo>
                <a:cubicBezTo>
                  <a:pt x="16590" y="875"/>
                  <a:pt x="16590" y="854"/>
                  <a:pt x="16548" y="854"/>
                </a:cubicBezTo>
                <a:cubicBezTo>
                  <a:pt x="16537" y="851"/>
                  <a:pt x="16526" y="849"/>
                  <a:pt x="16515" y="849"/>
                </a:cubicBezTo>
                <a:cubicBezTo>
                  <a:pt x="16409" y="849"/>
                  <a:pt x="16348" y="1025"/>
                  <a:pt x="16444" y="1064"/>
                </a:cubicBezTo>
                <a:cubicBezTo>
                  <a:pt x="16757" y="1273"/>
                  <a:pt x="17071" y="1503"/>
                  <a:pt x="17343" y="1754"/>
                </a:cubicBezTo>
                <a:cubicBezTo>
                  <a:pt x="15335" y="3365"/>
                  <a:pt x="13263" y="4914"/>
                  <a:pt x="11213" y="6504"/>
                </a:cubicBezTo>
                <a:cubicBezTo>
                  <a:pt x="8765" y="8408"/>
                  <a:pt x="6254" y="10333"/>
                  <a:pt x="3848" y="12320"/>
                </a:cubicBezTo>
                <a:cubicBezTo>
                  <a:pt x="2529" y="13388"/>
                  <a:pt x="1253" y="14517"/>
                  <a:pt x="81" y="15731"/>
                </a:cubicBezTo>
                <a:cubicBezTo>
                  <a:pt x="0" y="15812"/>
                  <a:pt x="70" y="15932"/>
                  <a:pt x="155" y="15932"/>
                </a:cubicBezTo>
                <a:cubicBezTo>
                  <a:pt x="179" y="15932"/>
                  <a:pt x="205" y="15922"/>
                  <a:pt x="228" y="15898"/>
                </a:cubicBezTo>
                <a:cubicBezTo>
                  <a:pt x="2425" y="13827"/>
                  <a:pt x="4810" y="11965"/>
                  <a:pt x="7195" y="10144"/>
                </a:cubicBezTo>
                <a:cubicBezTo>
                  <a:pt x="9727" y="8199"/>
                  <a:pt x="12259" y="6274"/>
                  <a:pt x="14770" y="4307"/>
                </a:cubicBezTo>
                <a:cubicBezTo>
                  <a:pt x="15753" y="3553"/>
                  <a:pt x="16716" y="2800"/>
                  <a:pt x="17678" y="2068"/>
                </a:cubicBezTo>
                <a:cubicBezTo>
                  <a:pt x="17699" y="2089"/>
                  <a:pt x="17762" y="2131"/>
                  <a:pt x="17783" y="2193"/>
                </a:cubicBezTo>
                <a:cubicBezTo>
                  <a:pt x="17846" y="2277"/>
                  <a:pt x="17887" y="2382"/>
                  <a:pt x="17971" y="2445"/>
                </a:cubicBezTo>
                <a:lnTo>
                  <a:pt x="17971" y="2486"/>
                </a:lnTo>
                <a:cubicBezTo>
                  <a:pt x="17950" y="2486"/>
                  <a:pt x="17950" y="2507"/>
                  <a:pt x="17908" y="2507"/>
                </a:cubicBezTo>
                <a:cubicBezTo>
                  <a:pt x="17762" y="2654"/>
                  <a:pt x="17887" y="2842"/>
                  <a:pt x="18076" y="2863"/>
                </a:cubicBezTo>
                <a:cubicBezTo>
                  <a:pt x="18126" y="2951"/>
                  <a:pt x="18230" y="3009"/>
                  <a:pt x="18332" y="3009"/>
                </a:cubicBezTo>
                <a:cubicBezTo>
                  <a:pt x="18399" y="3009"/>
                  <a:pt x="18465" y="2984"/>
                  <a:pt x="18515" y="2926"/>
                </a:cubicBezTo>
                <a:cubicBezTo>
                  <a:pt x="19122" y="2110"/>
                  <a:pt x="19666" y="1252"/>
                  <a:pt x="20084" y="352"/>
                </a:cubicBezTo>
                <a:cubicBezTo>
                  <a:pt x="20157" y="208"/>
                  <a:pt x="20073" y="1"/>
                  <a:pt x="19914" y="1"/>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48"/>
          <p:cNvSpPr/>
          <p:nvPr/>
        </p:nvSpPr>
        <p:spPr>
          <a:xfrm>
            <a:off x="1665510" y="1543202"/>
            <a:ext cx="525282" cy="313822"/>
          </a:xfrm>
          <a:custGeom>
            <a:avLst/>
            <a:gdLst/>
            <a:ahLst/>
            <a:cxnLst/>
            <a:rect l="l" t="t" r="r" b="b"/>
            <a:pathLst>
              <a:path w="27767" h="16589" extrusionOk="0">
                <a:moveTo>
                  <a:pt x="23823" y="410"/>
                </a:moveTo>
                <a:cubicBezTo>
                  <a:pt x="24538" y="410"/>
                  <a:pt x="25267" y="759"/>
                  <a:pt x="25863" y="1354"/>
                </a:cubicBezTo>
                <a:cubicBezTo>
                  <a:pt x="26218" y="1710"/>
                  <a:pt x="26783" y="2233"/>
                  <a:pt x="26930" y="2756"/>
                </a:cubicBezTo>
                <a:cubicBezTo>
                  <a:pt x="27369" y="4200"/>
                  <a:pt x="26427" y="4744"/>
                  <a:pt x="25256" y="5204"/>
                </a:cubicBezTo>
                <a:cubicBezTo>
                  <a:pt x="25235" y="5204"/>
                  <a:pt x="25214" y="5225"/>
                  <a:pt x="25172" y="5246"/>
                </a:cubicBezTo>
                <a:cubicBezTo>
                  <a:pt x="25109" y="4598"/>
                  <a:pt x="24837" y="3949"/>
                  <a:pt x="24502" y="3468"/>
                </a:cubicBezTo>
                <a:cubicBezTo>
                  <a:pt x="23958" y="2694"/>
                  <a:pt x="23059" y="1668"/>
                  <a:pt x="22096" y="1250"/>
                </a:cubicBezTo>
                <a:cubicBezTo>
                  <a:pt x="22600" y="669"/>
                  <a:pt x="23206" y="410"/>
                  <a:pt x="23823" y="410"/>
                </a:cubicBezTo>
                <a:close/>
                <a:moveTo>
                  <a:pt x="21260" y="1460"/>
                </a:moveTo>
                <a:cubicBezTo>
                  <a:pt x="22132" y="1460"/>
                  <a:pt x="22946" y="2209"/>
                  <a:pt x="23519" y="2861"/>
                </a:cubicBezTo>
                <a:cubicBezTo>
                  <a:pt x="23833" y="3217"/>
                  <a:pt x="24126" y="3572"/>
                  <a:pt x="24356" y="3970"/>
                </a:cubicBezTo>
                <a:cubicBezTo>
                  <a:pt x="24795" y="4681"/>
                  <a:pt x="25486" y="6669"/>
                  <a:pt x="23896" y="6920"/>
                </a:cubicBezTo>
                <a:cubicBezTo>
                  <a:pt x="24293" y="5874"/>
                  <a:pt x="23686" y="4744"/>
                  <a:pt x="23059" y="3949"/>
                </a:cubicBezTo>
                <a:cubicBezTo>
                  <a:pt x="22431" y="3154"/>
                  <a:pt x="21489" y="2024"/>
                  <a:pt x="20422" y="1710"/>
                </a:cubicBezTo>
                <a:cubicBezTo>
                  <a:pt x="20703" y="1534"/>
                  <a:pt x="20984" y="1460"/>
                  <a:pt x="21260" y="1460"/>
                </a:cubicBezTo>
                <a:close/>
                <a:moveTo>
                  <a:pt x="19572" y="1979"/>
                </a:moveTo>
                <a:cubicBezTo>
                  <a:pt x="20501" y="1979"/>
                  <a:pt x="21750" y="3025"/>
                  <a:pt x="22306" y="3593"/>
                </a:cubicBezTo>
                <a:cubicBezTo>
                  <a:pt x="22703" y="4012"/>
                  <a:pt x="23080" y="4430"/>
                  <a:pt x="23310" y="4953"/>
                </a:cubicBezTo>
                <a:cubicBezTo>
                  <a:pt x="23689" y="5748"/>
                  <a:pt x="23632" y="7663"/>
                  <a:pt x="22588" y="7663"/>
                </a:cubicBezTo>
                <a:cubicBezTo>
                  <a:pt x="22422" y="7663"/>
                  <a:pt x="22231" y="7615"/>
                  <a:pt x="22013" y="7506"/>
                </a:cubicBezTo>
                <a:lnTo>
                  <a:pt x="22013" y="7506"/>
                </a:lnTo>
                <a:cubicBezTo>
                  <a:pt x="22023" y="7508"/>
                  <a:pt x="22034" y="7509"/>
                  <a:pt x="22046" y="7509"/>
                </a:cubicBezTo>
                <a:cubicBezTo>
                  <a:pt x="22142" y="7509"/>
                  <a:pt x="22247" y="7430"/>
                  <a:pt x="22285" y="7318"/>
                </a:cubicBezTo>
                <a:cubicBezTo>
                  <a:pt x="22347" y="5267"/>
                  <a:pt x="21050" y="3426"/>
                  <a:pt x="19104" y="2798"/>
                </a:cubicBezTo>
                <a:cubicBezTo>
                  <a:pt x="19075" y="2787"/>
                  <a:pt x="19049" y="2781"/>
                  <a:pt x="19024" y="2781"/>
                </a:cubicBezTo>
                <a:cubicBezTo>
                  <a:pt x="18871" y="2781"/>
                  <a:pt x="18810" y="2986"/>
                  <a:pt x="18937" y="3112"/>
                </a:cubicBezTo>
                <a:lnTo>
                  <a:pt x="18895" y="3112"/>
                </a:lnTo>
                <a:lnTo>
                  <a:pt x="18476" y="3342"/>
                </a:lnTo>
                <a:cubicBezTo>
                  <a:pt x="18600" y="2334"/>
                  <a:pt x="19032" y="1979"/>
                  <a:pt x="19572" y="1979"/>
                </a:cubicBezTo>
                <a:close/>
                <a:moveTo>
                  <a:pt x="19125" y="3217"/>
                </a:moveTo>
                <a:cubicBezTo>
                  <a:pt x="19585" y="3363"/>
                  <a:pt x="19983" y="3593"/>
                  <a:pt x="20318" y="3886"/>
                </a:cubicBezTo>
                <a:cubicBezTo>
                  <a:pt x="15505" y="6502"/>
                  <a:pt x="10902" y="9452"/>
                  <a:pt x="6508" y="12758"/>
                </a:cubicBezTo>
                <a:cubicBezTo>
                  <a:pt x="6445" y="12779"/>
                  <a:pt x="6445" y="12841"/>
                  <a:pt x="6424" y="12862"/>
                </a:cubicBezTo>
                <a:cubicBezTo>
                  <a:pt x="5985" y="12360"/>
                  <a:pt x="5441" y="11963"/>
                  <a:pt x="4792" y="11691"/>
                </a:cubicBezTo>
                <a:lnTo>
                  <a:pt x="19062" y="3447"/>
                </a:lnTo>
                <a:cubicBezTo>
                  <a:pt x="19167" y="3384"/>
                  <a:pt x="19167" y="3279"/>
                  <a:pt x="19125" y="3217"/>
                </a:cubicBezTo>
                <a:close/>
                <a:moveTo>
                  <a:pt x="20611" y="4095"/>
                </a:moveTo>
                <a:cubicBezTo>
                  <a:pt x="21029" y="4493"/>
                  <a:pt x="21322" y="4953"/>
                  <a:pt x="21552" y="5476"/>
                </a:cubicBezTo>
                <a:cubicBezTo>
                  <a:pt x="21513" y="5451"/>
                  <a:pt x="21467" y="5433"/>
                  <a:pt x="21422" y="5433"/>
                </a:cubicBezTo>
                <a:cubicBezTo>
                  <a:pt x="21394" y="5433"/>
                  <a:pt x="21367" y="5439"/>
                  <a:pt x="21343" y="5455"/>
                </a:cubicBezTo>
                <a:cubicBezTo>
                  <a:pt x="16698" y="8364"/>
                  <a:pt x="12032" y="11126"/>
                  <a:pt x="7261" y="13825"/>
                </a:cubicBezTo>
                <a:cubicBezTo>
                  <a:pt x="7220" y="13888"/>
                  <a:pt x="7178" y="13909"/>
                  <a:pt x="7178" y="13930"/>
                </a:cubicBezTo>
                <a:cubicBezTo>
                  <a:pt x="7031" y="13637"/>
                  <a:pt x="6843" y="13365"/>
                  <a:pt x="6655" y="13093"/>
                </a:cubicBezTo>
                <a:cubicBezTo>
                  <a:pt x="6696" y="13093"/>
                  <a:pt x="6696" y="13093"/>
                  <a:pt x="6717" y="13072"/>
                </a:cubicBezTo>
                <a:cubicBezTo>
                  <a:pt x="11111" y="9808"/>
                  <a:pt x="15715" y="6815"/>
                  <a:pt x="20527" y="4200"/>
                </a:cubicBezTo>
                <a:cubicBezTo>
                  <a:pt x="20569" y="4179"/>
                  <a:pt x="20611" y="4158"/>
                  <a:pt x="20611" y="4095"/>
                </a:cubicBezTo>
                <a:close/>
                <a:moveTo>
                  <a:pt x="21594" y="5665"/>
                </a:moveTo>
                <a:cubicBezTo>
                  <a:pt x="21782" y="6146"/>
                  <a:pt x="21845" y="6627"/>
                  <a:pt x="21845" y="7150"/>
                </a:cubicBezTo>
                <a:cubicBezTo>
                  <a:pt x="21824" y="7192"/>
                  <a:pt x="21782" y="7192"/>
                  <a:pt x="21761" y="7213"/>
                </a:cubicBezTo>
                <a:cubicBezTo>
                  <a:pt x="17012" y="9849"/>
                  <a:pt x="12304" y="12632"/>
                  <a:pt x="7701" y="15478"/>
                </a:cubicBezTo>
                <a:lnTo>
                  <a:pt x="7701" y="15394"/>
                </a:lnTo>
                <a:cubicBezTo>
                  <a:pt x="7701" y="15310"/>
                  <a:pt x="7680" y="15290"/>
                  <a:pt x="7638" y="15248"/>
                </a:cubicBezTo>
                <a:cubicBezTo>
                  <a:pt x="7554" y="14871"/>
                  <a:pt x="7450" y="14536"/>
                  <a:pt x="7324" y="14202"/>
                </a:cubicBezTo>
                <a:cubicBezTo>
                  <a:pt x="7366" y="14202"/>
                  <a:pt x="7387" y="14202"/>
                  <a:pt x="7450" y="14160"/>
                </a:cubicBezTo>
                <a:cubicBezTo>
                  <a:pt x="12199" y="11481"/>
                  <a:pt x="16886" y="8699"/>
                  <a:pt x="21510" y="5790"/>
                </a:cubicBezTo>
                <a:cubicBezTo>
                  <a:pt x="21573" y="5769"/>
                  <a:pt x="21594" y="5727"/>
                  <a:pt x="21594" y="5665"/>
                </a:cubicBezTo>
                <a:close/>
                <a:moveTo>
                  <a:pt x="4437" y="11942"/>
                </a:moveTo>
                <a:cubicBezTo>
                  <a:pt x="4458" y="11942"/>
                  <a:pt x="4458" y="11963"/>
                  <a:pt x="4500" y="11963"/>
                </a:cubicBezTo>
                <a:cubicBezTo>
                  <a:pt x="5922" y="12549"/>
                  <a:pt x="6968" y="13804"/>
                  <a:pt x="7261" y="15290"/>
                </a:cubicBezTo>
                <a:cubicBezTo>
                  <a:pt x="7178" y="15310"/>
                  <a:pt x="7115" y="15394"/>
                  <a:pt x="7136" y="15499"/>
                </a:cubicBezTo>
                <a:cubicBezTo>
                  <a:pt x="7136" y="15603"/>
                  <a:pt x="5336" y="15813"/>
                  <a:pt x="3558" y="15938"/>
                </a:cubicBezTo>
                <a:cubicBezTo>
                  <a:pt x="3558" y="15164"/>
                  <a:pt x="2993" y="14474"/>
                  <a:pt x="2261" y="14243"/>
                </a:cubicBezTo>
                <a:cubicBezTo>
                  <a:pt x="2972" y="13448"/>
                  <a:pt x="3704" y="12695"/>
                  <a:pt x="4437" y="11942"/>
                </a:cubicBezTo>
                <a:close/>
                <a:moveTo>
                  <a:pt x="1947" y="14557"/>
                </a:moveTo>
                <a:cubicBezTo>
                  <a:pt x="2616" y="14662"/>
                  <a:pt x="3077" y="15248"/>
                  <a:pt x="3139" y="15875"/>
                </a:cubicBezTo>
                <a:lnTo>
                  <a:pt x="3139" y="15917"/>
                </a:lnTo>
                <a:lnTo>
                  <a:pt x="3139" y="15980"/>
                </a:lnTo>
                <a:cubicBezTo>
                  <a:pt x="2114" y="16043"/>
                  <a:pt x="1131" y="16106"/>
                  <a:pt x="608" y="16106"/>
                </a:cubicBezTo>
                <a:cubicBezTo>
                  <a:pt x="1068" y="15582"/>
                  <a:pt x="1507" y="15080"/>
                  <a:pt x="1947" y="14557"/>
                </a:cubicBezTo>
                <a:close/>
                <a:moveTo>
                  <a:pt x="23783" y="0"/>
                </a:moveTo>
                <a:cubicBezTo>
                  <a:pt x="23096" y="0"/>
                  <a:pt x="22413" y="284"/>
                  <a:pt x="21824" y="957"/>
                </a:cubicBezTo>
                <a:cubicBezTo>
                  <a:pt x="21782" y="1020"/>
                  <a:pt x="21782" y="1061"/>
                  <a:pt x="21782" y="1124"/>
                </a:cubicBezTo>
                <a:cubicBezTo>
                  <a:pt x="21590" y="1069"/>
                  <a:pt x="21397" y="1039"/>
                  <a:pt x="21205" y="1039"/>
                </a:cubicBezTo>
                <a:cubicBezTo>
                  <a:pt x="20813" y="1039"/>
                  <a:pt x="20425" y="1164"/>
                  <a:pt x="20046" y="1459"/>
                </a:cubicBezTo>
                <a:cubicBezTo>
                  <a:pt x="20004" y="1501"/>
                  <a:pt x="19983" y="1564"/>
                  <a:pt x="19983" y="1606"/>
                </a:cubicBezTo>
                <a:lnTo>
                  <a:pt x="19941" y="1606"/>
                </a:lnTo>
                <a:cubicBezTo>
                  <a:pt x="19902" y="1603"/>
                  <a:pt x="19862" y="1602"/>
                  <a:pt x="19824" y="1602"/>
                </a:cubicBezTo>
                <a:cubicBezTo>
                  <a:pt x="18821" y="1602"/>
                  <a:pt x="18138" y="2375"/>
                  <a:pt x="18037" y="3342"/>
                </a:cubicBezTo>
                <a:cubicBezTo>
                  <a:pt x="18037" y="3426"/>
                  <a:pt x="18058" y="3468"/>
                  <a:pt x="18142" y="3489"/>
                </a:cubicBezTo>
                <a:lnTo>
                  <a:pt x="4332" y="11502"/>
                </a:lnTo>
                <a:cubicBezTo>
                  <a:pt x="4311" y="11502"/>
                  <a:pt x="4269" y="11523"/>
                  <a:pt x="4248" y="11544"/>
                </a:cubicBezTo>
                <a:cubicBezTo>
                  <a:pt x="2784" y="13009"/>
                  <a:pt x="1403" y="14557"/>
                  <a:pt x="64" y="16147"/>
                </a:cubicBezTo>
                <a:cubicBezTo>
                  <a:pt x="1" y="16252"/>
                  <a:pt x="1" y="16440"/>
                  <a:pt x="147" y="16503"/>
                </a:cubicBezTo>
                <a:cubicBezTo>
                  <a:pt x="497" y="16564"/>
                  <a:pt x="846" y="16588"/>
                  <a:pt x="1195" y="16588"/>
                </a:cubicBezTo>
                <a:cubicBezTo>
                  <a:pt x="2164" y="16588"/>
                  <a:pt x="3133" y="16402"/>
                  <a:pt x="4102" y="16294"/>
                </a:cubicBezTo>
                <a:cubicBezTo>
                  <a:pt x="5064" y="16189"/>
                  <a:pt x="6550" y="16294"/>
                  <a:pt x="7429" y="15813"/>
                </a:cubicBezTo>
                <a:lnTo>
                  <a:pt x="7450" y="15813"/>
                </a:lnTo>
                <a:cubicBezTo>
                  <a:pt x="7465" y="15887"/>
                  <a:pt x="7532" y="15961"/>
                  <a:pt x="7621" y="15961"/>
                </a:cubicBezTo>
                <a:cubicBezTo>
                  <a:pt x="7659" y="15961"/>
                  <a:pt x="7700" y="15948"/>
                  <a:pt x="7743" y="15917"/>
                </a:cubicBezTo>
                <a:cubicBezTo>
                  <a:pt x="12304" y="13072"/>
                  <a:pt x="16949" y="10352"/>
                  <a:pt x="21657" y="7694"/>
                </a:cubicBezTo>
                <a:cubicBezTo>
                  <a:pt x="21657" y="7736"/>
                  <a:pt x="21678" y="7736"/>
                  <a:pt x="21699" y="7757"/>
                </a:cubicBezTo>
                <a:cubicBezTo>
                  <a:pt x="21951" y="7905"/>
                  <a:pt x="22218" y="7975"/>
                  <a:pt x="22480" y="7975"/>
                </a:cubicBezTo>
                <a:cubicBezTo>
                  <a:pt x="22956" y="7975"/>
                  <a:pt x="23410" y="7744"/>
                  <a:pt x="23707" y="7339"/>
                </a:cubicBezTo>
                <a:lnTo>
                  <a:pt x="23749" y="7339"/>
                </a:lnTo>
                <a:cubicBezTo>
                  <a:pt x="24900" y="7255"/>
                  <a:pt x="25277" y="6439"/>
                  <a:pt x="25235" y="5560"/>
                </a:cubicBezTo>
                <a:lnTo>
                  <a:pt x="25235" y="5560"/>
                </a:lnTo>
                <a:cubicBezTo>
                  <a:pt x="25264" y="5575"/>
                  <a:pt x="25304" y="5590"/>
                  <a:pt x="25340" y="5590"/>
                </a:cubicBezTo>
                <a:cubicBezTo>
                  <a:pt x="25355" y="5590"/>
                  <a:pt x="25369" y="5587"/>
                  <a:pt x="25381" y="5581"/>
                </a:cubicBezTo>
                <a:cubicBezTo>
                  <a:pt x="26197" y="5288"/>
                  <a:pt x="27160" y="4932"/>
                  <a:pt x="27474" y="4012"/>
                </a:cubicBezTo>
                <a:cubicBezTo>
                  <a:pt x="27767" y="3070"/>
                  <a:pt x="27118" y="2212"/>
                  <a:pt x="26574" y="1543"/>
                </a:cubicBezTo>
                <a:cubicBezTo>
                  <a:pt x="25836" y="629"/>
                  <a:pt x="24805" y="0"/>
                  <a:pt x="2378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48"/>
          <p:cNvSpPr/>
          <p:nvPr/>
        </p:nvSpPr>
        <p:spPr>
          <a:xfrm>
            <a:off x="1926073" y="3547861"/>
            <a:ext cx="264700" cy="456700"/>
          </a:xfrm>
          <a:custGeom>
            <a:avLst/>
            <a:gdLst/>
            <a:ahLst/>
            <a:cxnLst/>
            <a:rect l="l" t="t" r="r" b="b"/>
            <a:pathLst>
              <a:path w="10588" h="18268" extrusionOk="0">
                <a:moveTo>
                  <a:pt x="8436" y="343"/>
                </a:moveTo>
                <a:cubicBezTo>
                  <a:pt x="8832" y="343"/>
                  <a:pt x="9174" y="383"/>
                  <a:pt x="9291" y="517"/>
                </a:cubicBezTo>
                <a:cubicBezTo>
                  <a:pt x="9960" y="1333"/>
                  <a:pt x="8182" y="1416"/>
                  <a:pt x="7847" y="1416"/>
                </a:cubicBezTo>
                <a:lnTo>
                  <a:pt x="5524" y="1416"/>
                </a:lnTo>
                <a:cubicBezTo>
                  <a:pt x="3871" y="1375"/>
                  <a:pt x="2239" y="1375"/>
                  <a:pt x="628" y="1354"/>
                </a:cubicBezTo>
                <a:cubicBezTo>
                  <a:pt x="575" y="592"/>
                  <a:pt x="1836" y="462"/>
                  <a:pt x="2989" y="462"/>
                </a:cubicBezTo>
                <a:cubicBezTo>
                  <a:pt x="3587" y="462"/>
                  <a:pt x="4155" y="497"/>
                  <a:pt x="4496" y="497"/>
                </a:cubicBezTo>
                <a:cubicBezTo>
                  <a:pt x="4527" y="497"/>
                  <a:pt x="4556" y="496"/>
                  <a:pt x="4583" y="496"/>
                </a:cubicBezTo>
                <a:cubicBezTo>
                  <a:pt x="5336" y="475"/>
                  <a:pt x="6089" y="475"/>
                  <a:pt x="6864" y="433"/>
                </a:cubicBezTo>
                <a:cubicBezTo>
                  <a:pt x="7127" y="433"/>
                  <a:pt x="7843" y="343"/>
                  <a:pt x="8436" y="343"/>
                </a:cubicBezTo>
                <a:close/>
                <a:moveTo>
                  <a:pt x="3055" y="4890"/>
                </a:moveTo>
                <a:cubicBezTo>
                  <a:pt x="3097" y="4911"/>
                  <a:pt x="3097" y="4932"/>
                  <a:pt x="3118" y="4973"/>
                </a:cubicBezTo>
                <a:cubicBezTo>
                  <a:pt x="3139" y="4994"/>
                  <a:pt x="3160" y="4994"/>
                  <a:pt x="3160" y="5015"/>
                </a:cubicBezTo>
                <a:lnTo>
                  <a:pt x="2951" y="5015"/>
                </a:lnTo>
                <a:cubicBezTo>
                  <a:pt x="2909" y="5015"/>
                  <a:pt x="2888" y="5036"/>
                  <a:pt x="2846" y="5078"/>
                </a:cubicBezTo>
                <a:lnTo>
                  <a:pt x="2846" y="4994"/>
                </a:lnTo>
                <a:cubicBezTo>
                  <a:pt x="2846" y="4973"/>
                  <a:pt x="2930" y="4932"/>
                  <a:pt x="3055" y="4890"/>
                </a:cubicBezTo>
                <a:close/>
                <a:moveTo>
                  <a:pt x="5001" y="6354"/>
                </a:moveTo>
                <a:cubicBezTo>
                  <a:pt x="5001" y="6354"/>
                  <a:pt x="5022" y="6354"/>
                  <a:pt x="5022" y="6375"/>
                </a:cubicBezTo>
                <a:lnTo>
                  <a:pt x="5043" y="6375"/>
                </a:lnTo>
                <a:cubicBezTo>
                  <a:pt x="5001" y="6501"/>
                  <a:pt x="4980" y="6605"/>
                  <a:pt x="4939" y="6752"/>
                </a:cubicBezTo>
                <a:cubicBezTo>
                  <a:pt x="4897" y="6689"/>
                  <a:pt x="4876" y="6647"/>
                  <a:pt x="4813" y="6584"/>
                </a:cubicBezTo>
                <a:cubicBezTo>
                  <a:pt x="4855" y="6564"/>
                  <a:pt x="4918" y="6501"/>
                  <a:pt x="4980" y="6438"/>
                </a:cubicBezTo>
                <a:cubicBezTo>
                  <a:pt x="5001" y="6396"/>
                  <a:pt x="5001" y="6375"/>
                  <a:pt x="5001" y="6354"/>
                </a:cubicBezTo>
                <a:close/>
                <a:moveTo>
                  <a:pt x="1382" y="1772"/>
                </a:moveTo>
                <a:cubicBezTo>
                  <a:pt x="2763" y="1772"/>
                  <a:pt x="4143" y="1793"/>
                  <a:pt x="5524" y="1793"/>
                </a:cubicBezTo>
                <a:cubicBezTo>
                  <a:pt x="6328" y="1793"/>
                  <a:pt x="7319" y="1927"/>
                  <a:pt x="8240" y="1927"/>
                </a:cubicBezTo>
                <a:cubicBezTo>
                  <a:pt x="8471" y="1927"/>
                  <a:pt x="8696" y="1919"/>
                  <a:pt x="8914" y="1898"/>
                </a:cubicBezTo>
                <a:lnTo>
                  <a:pt x="8914" y="1960"/>
                </a:lnTo>
                <a:cubicBezTo>
                  <a:pt x="8914" y="3885"/>
                  <a:pt x="8684" y="5392"/>
                  <a:pt x="7136" y="6689"/>
                </a:cubicBezTo>
                <a:cubicBezTo>
                  <a:pt x="6592" y="7128"/>
                  <a:pt x="5964" y="7714"/>
                  <a:pt x="5776" y="8405"/>
                </a:cubicBezTo>
                <a:cubicBezTo>
                  <a:pt x="5838" y="7924"/>
                  <a:pt x="5985" y="7484"/>
                  <a:pt x="6508" y="6898"/>
                </a:cubicBezTo>
                <a:cubicBezTo>
                  <a:pt x="6989" y="6396"/>
                  <a:pt x="7470" y="5999"/>
                  <a:pt x="7868" y="5434"/>
                </a:cubicBezTo>
                <a:cubicBezTo>
                  <a:pt x="8245" y="4911"/>
                  <a:pt x="8684" y="4283"/>
                  <a:pt x="8077" y="3760"/>
                </a:cubicBezTo>
                <a:cubicBezTo>
                  <a:pt x="7868" y="3570"/>
                  <a:pt x="7594" y="3501"/>
                  <a:pt x="7298" y="3501"/>
                </a:cubicBezTo>
                <a:cubicBezTo>
                  <a:pt x="6646" y="3501"/>
                  <a:pt x="5880" y="3833"/>
                  <a:pt x="5420" y="3948"/>
                </a:cubicBezTo>
                <a:cubicBezTo>
                  <a:pt x="4311" y="4220"/>
                  <a:pt x="984" y="4513"/>
                  <a:pt x="3076" y="5957"/>
                </a:cubicBezTo>
                <a:cubicBezTo>
                  <a:pt x="3788" y="6459"/>
                  <a:pt x="4688" y="6710"/>
                  <a:pt x="4960" y="7631"/>
                </a:cubicBezTo>
                <a:cubicBezTo>
                  <a:pt x="5064" y="7924"/>
                  <a:pt x="5106" y="8279"/>
                  <a:pt x="5127" y="8614"/>
                </a:cubicBezTo>
                <a:cubicBezTo>
                  <a:pt x="4918" y="7924"/>
                  <a:pt x="4185" y="7484"/>
                  <a:pt x="3620" y="7128"/>
                </a:cubicBezTo>
                <a:cubicBezTo>
                  <a:pt x="1570" y="5915"/>
                  <a:pt x="1277" y="3990"/>
                  <a:pt x="1382" y="1772"/>
                </a:cubicBezTo>
                <a:close/>
                <a:moveTo>
                  <a:pt x="5294" y="12966"/>
                </a:moveTo>
                <a:cubicBezTo>
                  <a:pt x="5315" y="13071"/>
                  <a:pt x="5336" y="13196"/>
                  <a:pt x="5357" y="13343"/>
                </a:cubicBezTo>
                <a:cubicBezTo>
                  <a:pt x="5336" y="13280"/>
                  <a:pt x="5252" y="13238"/>
                  <a:pt x="5211" y="13238"/>
                </a:cubicBezTo>
                <a:cubicBezTo>
                  <a:pt x="5232" y="13154"/>
                  <a:pt x="5252" y="13050"/>
                  <a:pt x="5294" y="12966"/>
                </a:cubicBezTo>
                <a:close/>
                <a:moveTo>
                  <a:pt x="5755" y="9053"/>
                </a:moveTo>
                <a:cubicBezTo>
                  <a:pt x="5964" y="9974"/>
                  <a:pt x="6926" y="10393"/>
                  <a:pt x="7554" y="10999"/>
                </a:cubicBezTo>
                <a:cubicBezTo>
                  <a:pt x="8768" y="12192"/>
                  <a:pt x="8809" y="13991"/>
                  <a:pt x="8789" y="15603"/>
                </a:cubicBezTo>
                <a:cubicBezTo>
                  <a:pt x="8789" y="15623"/>
                  <a:pt x="8768" y="15623"/>
                  <a:pt x="8768" y="15665"/>
                </a:cubicBezTo>
                <a:lnTo>
                  <a:pt x="8684" y="16105"/>
                </a:lnTo>
                <a:lnTo>
                  <a:pt x="8684" y="16147"/>
                </a:lnTo>
                <a:cubicBezTo>
                  <a:pt x="6361" y="16042"/>
                  <a:pt x="4018" y="16000"/>
                  <a:pt x="1695" y="16000"/>
                </a:cubicBezTo>
                <a:cubicBezTo>
                  <a:pt x="1758" y="14222"/>
                  <a:pt x="1465" y="11794"/>
                  <a:pt x="3286" y="10727"/>
                </a:cubicBezTo>
                <a:cubicBezTo>
                  <a:pt x="3976" y="10330"/>
                  <a:pt x="4939" y="10058"/>
                  <a:pt x="5127" y="9179"/>
                </a:cubicBezTo>
                <a:lnTo>
                  <a:pt x="5127" y="10267"/>
                </a:lnTo>
                <a:cubicBezTo>
                  <a:pt x="5211" y="12150"/>
                  <a:pt x="4939" y="13761"/>
                  <a:pt x="3495" y="15059"/>
                </a:cubicBezTo>
                <a:cubicBezTo>
                  <a:pt x="3432" y="15079"/>
                  <a:pt x="3348" y="15184"/>
                  <a:pt x="3369" y="15268"/>
                </a:cubicBezTo>
                <a:cubicBezTo>
                  <a:pt x="3348" y="15289"/>
                  <a:pt x="3327" y="15331"/>
                  <a:pt x="3327" y="15351"/>
                </a:cubicBezTo>
                <a:cubicBezTo>
                  <a:pt x="3229" y="15490"/>
                  <a:pt x="3372" y="15646"/>
                  <a:pt x="3511" y="15646"/>
                </a:cubicBezTo>
                <a:cubicBezTo>
                  <a:pt x="3520" y="15646"/>
                  <a:pt x="3528" y="15646"/>
                  <a:pt x="3537" y="15644"/>
                </a:cubicBezTo>
                <a:cubicBezTo>
                  <a:pt x="3662" y="15603"/>
                  <a:pt x="3788" y="15582"/>
                  <a:pt x="3913" y="15582"/>
                </a:cubicBezTo>
                <a:lnTo>
                  <a:pt x="3976" y="15582"/>
                </a:lnTo>
                <a:cubicBezTo>
                  <a:pt x="4126" y="15585"/>
                  <a:pt x="4274" y="15587"/>
                  <a:pt x="4421" y="15587"/>
                </a:cubicBezTo>
                <a:cubicBezTo>
                  <a:pt x="5183" y="15587"/>
                  <a:pt x="5925" y="15540"/>
                  <a:pt x="6696" y="15435"/>
                </a:cubicBezTo>
                <a:cubicBezTo>
                  <a:pt x="6843" y="15393"/>
                  <a:pt x="6884" y="15184"/>
                  <a:pt x="6780" y="15079"/>
                </a:cubicBezTo>
                <a:cubicBezTo>
                  <a:pt x="5232" y="13468"/>
                  <a:pt x="5650" y="11794"/>
                  <a:pt x="5755" y="9786"/>
                </a:cubicBezTo>
                <a:cubicBezTo>
                  <a:pt x="5776" y="9514"/>
                  <a:pt x="5755" y="9284"/>
                  <a:pt x="5755" y="9053"/>
                </a:cubicBezTo>
                <a:close/>
                <a:moveTo>
                  <a:pt x="1716" y="16415"/>
                </a:moveTo>
                <a:cubicBezTo>
                  <a:pt x="4321" y="16415"/>
                  <a:pt x="6913" y="16494"/>
                  <a:pt x="9521" y="16607"/>
                </a:cubicBezTo>
                <a:cubicBezTo>
                  <a:pt x="9542" y="16628"/>
                  <a:pt x="9542" y="16649"/>
                  <a:pt x="9605" y="16691"/>
                </a:cubicBezTo>
                <a:cubicBezTo>
                  <a:pt x="10002" y="16942"/>
                  <a:pt x="10149" y="17423"/>
                  <a:pt x="9960" y="17800"/>
                </a:cubicBezTo>
                <a:cubicBezTo>
                  <a:pt x="8391" y="17779"/>
                  <a:pt x="6864" y="17758"/>
                  <a:pt x="5294" y="17695"/>
                </a:cubicBezTo>
                <a:cubicBezTo>
                  <a:pt x="4949" y="17684"/>
                  <a:pt x="4604" y="17679"/>
                  <a:pt x="4261" y="17679"/>
                </a:cubicBezTo>
                <a:cubicBezTo>
                  <a:pt x="3919" y="17679"/>
                  <a:pt x="3579" y="17684"/>
                  <a:pt x="3244" y="17695"/>
                </a:cubicBezTo>
                <a:cubicBezTo>
                  <a:pt x="2774" y="17730"/>
                  <a:pt x="2310" y="17818"/>
                  <a:pt x="1853" y="17818"/>
                </a:cubicBezTo>
                <a:cubicBezTo>
                  <a:pt x="1497" y="17818"/>
                  <a:pt x="1144" y="17765"/>
                  <a:pt x="796" y="17590"/>
                </a:cubicBezTo>
                <a:cubicBezTo>
                  <a:pt x="796" y="17590"/>
                  <a:pt x="796" y="17569"/>
                  <a:pt x="754" y="17569"/>
                </a:cubicBezTo>
                <a:cubicBezTo>
                  <a:pt x="482" y="17256"/>
                  <a:pt x="482" y="16732"/>
                  <a:pt x="754" y="16419"/>
                </a:cubicBezTo>
                <a:lnTo>
                  <a:pt x="817" y="16419"/>
                </a:lnTo>
                <a:cubicBezTo>
                  <a:pt x="1117" y="16416"/>
                  <a:pt x="1417" y="16415"/>
                  <a:pt x="1716" y="16415"/>
                </a:cubicBezTo>
                <a:close/>
                <a:moveTo>
                  <a:pt x="8737" y="0"/>
                </a:moveTo>
                <a:cubicBezTo>
                  <a:pt x="8344" y="0"/>
                  <a:pt x="7895" y="85"/>
                  <a:pt x="7596" y="98"/>
                </a:cubicBezTo>
                <a:cubicBezTo>
                  <a:pt x="6759" y="119"/>
                  <a:pt x="5922" y="161"/>
                  <a:pt x="5085" y="161"/>
                </a:cubicBezTo>
                <a:cubicBezTo>
                  <a:pt x="4311" y="182"/>
                  <a:pt x="3558" y="182"/>
                  <a:pt x="2804" y="203"/>
                </a:cubicBezTo>
                <a:cubicBezTo>
                  <a:pt x="2775" y="204"/>
                  <a:pt x="2744" y="204"/>
                  <a:pt x="2712" y="204"/>
                </a:cubicBezTo>
                <a:cubicBezTo>
                  <a:pt x="2325" y="204"/>
                  <a:pt x="1776" y="136"/>
                  <a:pt x="1291" y="136"/>
                </a:cubicBezTo>
                <a:cubicBezTo>
                  <a:pt x="994" y="136"/>
                  <a:pt x="720" y="161"/>
                  <a:pt x="524" y="245"/>
                </a:cubicBezTo>
                <a:cubicBezTo>
                  <a:pt x="1" y="496"/>
                  <a:pt x="126" y="810"/>
                  <a:pt x="210" y="1458"/>
                </a:cubicBezTo>
                <a:cubicBezTo>
                  <a:pt x="210" y="1542"/>
                  <a:pt x="294" y="1584"/>
                  <a:pt x="335" y="1605"/>
                </a:cubicBezTo>
                <a:cubicBezTo>
                  <a:pt x="335" y="1709"/>
                  <a:pt x="419" y="1793"/>
                  <a:pt x="524" y="1793"/>
                </a:cubicBezTo>
                <a:lnTo>
                  <a:pt x="942" y="1793"/>
                </a:lnTo>
                <a:cubicBezTo>
                  <a:pt x="858" y="3216"/>
                  <a:pt x="879" y="4701"/>
                  <a:pt x="1654" y="5936"/>
                </a:cubicBezTo>
                <a:cubicBezTo>
                  <a:pt x="1905" y="6375"/>
                  <a:pt x="2239" y="6731"/>
                  <a:pt x="2637" y="7066"/>
                </a:cubicBezTo>
                <a:cubicBezTo>
                  <a:pt x="3432" y="7652"/>
                  <a:pt x="5859" y="8447"/>
                  <a:pt x="4018" y="9932"/>
                </a:cubicBezTo>
                <a:cubicBezTo>
                  <a:pt x="3118" y="10686"/>
                  <a:pt x="2177" y="10686"/>
                  <a:pt x="1695" y="11920"/>
                </a:cubicBezTo>
                <a:cubicBezTo>
                  <a:pt x="1193" y="13175"/>
                  <a:pt x="1298" y="14745"/>
                  <a:pt x="1256" y="16084"/>
                </a:cubicBezTo>
                <a:lnTo>
                  <a:pt x="775" y="16084"/>
                </a:lnTo>
                <a:cubicBezTo>
                  <a:pt x="733" y="16084"/>
                  <a:pt x="670" y="16105"/>
                  <a:pt x="649" y="16126"/>
                </a:cubicBezTo>
                <a:cubicBezTo>
                  <a:pt x="635" y="16119"/>
                  <a:pt x="617" y="16114"/>
                  <a:pt x="596" y="16114"/>
                </a:cubicBezTo>
                <a:cubicBezTo>
                  <a:pt x="554" y="16114"/>
                  <a:pt x="503" y="16133"/>
                  <a:pt x="461" y="16188"/>
                </a:cubicBezTo>
                <a:cubicBezTo>
                  <a:pt x="22" y="16649"/>
                  <a:pt x="1" y="17360"/>
                  <a:pt x="419" y="17862"/>
                </a:cubicBezTo>
                <a:cubicBezTo>
                  <a:pt x="419" y="17904"/>
                  <a:pt x="440" y="17946"/>
                  <a:pt x="524" y="17988"/>
                </a:cubicBezTo>
                <a:cubicBezTo>
                  <a:pt x="985" y="18202"/>
                  <a:pt x="1479" y="18267"/>
                  <a:pt x="1985" y="18267"/>
                </a:cubicBezTo>
                <a:cubicBezTo>
                  <a:pt x="2764" y="18267"/>
                  <a:pt x="3571" y="18113"/>
                  <a:pt x="4332" y="18113"/>
                </a:cubicBezTo>
                <a:cubicBezTo>
                  <a:pt x="6194" y="18113"/>
                  <a:pt x="8056" y="18197"/>
                  <a:pt x="9918" y="18218"/>
                </a:cubicBezTo>
                <a:cubicBezTo>
                  <a:pt x="9948" y="18248"/>
                  <a:pt x="9996" y="18268"/>
                  <a:pt x="10046" y="18268"/>
                </a:cubicBezTo>
                <a:cubicBezTo>
                  <a:pt x="10101" y="18268"/>
                  <a:pt x="10157" y="18242"/>
                  <a:pt x="10190" y="18176"/>
                </a:cubicBezTo>
                <a:cubicBezTo>
                  <a:pt x="10588" y="17632"/>
                  <a:pt x="10462" y="16900"/>
                  <a:pt x="10002" y="16523"/>
                </a:cubicBezTo>
                <a:cubicBezTo>
                  <a:pt x="10023" y="16419"/>
                  <a:pt x="9939" y="16293"/>
                  <a:pt x="9814" y="16293"/>
                </a:cubicBezTo>
                <a:cubicBezTo>
                  <a:pt x="9563" y="16272"/>
                  <a:pt x="9312" y="16272"/>
                  <a:pt x="9081" y="16272"/>
                </a:cubicBezTo>
                <a:cubicBezTo>
                  <a:pt x="9081" y="16209"/>
                  <a:pt x="9102" y="16167"/>
                  <a:pt x="9102" y="16126"/>
                </a:cubicBezTo>
                <a:cubicBezTo>
                  <a:pt x="9165" y="16105"/>
                  <a:pt x="9186" y="16063"/>
                  <a:pt x="9186" y="15979"/>
                </a:cubicBezTo>
                <a:cubicBezTo>
                  <a:pt x="9207" y="14703"/>
                  <a:pt x="9228" y="13343"/>
                  <a:pt x="8705" y="12129"/>
                </a:cubicBezTo>
                <a:cubicBezTo>
                  <a:pt x="8558" y="11774"/>
                  <a:pt x="8349" y="11397"/>
                  <a:pt x="8077" y="11104"/>
                </a:cubicBezTo>
                <a:cubicBezTo>
                  <a:pt x="7701" y="10644"/>
                  <a:pt x="6989" y="10351"/>
                  <a:pt x="6654" y="9890"/>
                </a:cubicBezTo>
                <a:cubicBezTo>
                  <a:pt x="6173" y="9200"/>
                  <a:pt x="6236" y="8070"/>
                  <a:pt x="6780" y="7505"/>
                </a:cubicBezTo>
                <a:cubicBezTo>
                  <a:pt x="7010" y="7275"/>
                  <a:pt x="7282" y="7087"/>
                  <a:pt x="7512" y="6877"/>
                </a:cubicBezTo>
                <a:cubicBezTo>
                  <a:pt x="7973" y="6480"/>
                  <a:pt x="8391" y="6082"/>
                  <a:pt x="8663" y="5538"/>
                </a:cubicBezTo>
                <a:cubicBezTo>
                  <a:pt x="9207" y="4471"/>
                  <a:pt x="9228" y="3195"/>
                  <a:pt x="9228" y="2002"/>
                </a:cubicBezTo>
                <a:cubicBezTo>
                  <a:pt x="9228" y="1960"/>
                  <a:pt x="9207" y="1939"/>
                  <a:pt x="9207" y="1898"/>
                </a:cubicBezTo>
                <a:cubicBezTo>
                  <a:pt x="9333" y="1877"/>
                  <a:pt x="9500" y="1856"/>
                  <a:pt x="9625" y="1793"/>
                </a:cubicBezTo>
                <a:cubicBezTo>
                  <a:pt x="9709" y="1772"/>
                  <a:pt x="9751" y="1688"/>
                  <a:pt x="9793" y="1626"/>
                </a:cubicBezTo>
                <a:cubicBezTo>
                  <a:pt x="9835" y="1061"/>
                  <a:pt x="9793" y="370"/>
                  <a:pt x="9291" y="98"/>
                </a:cubicBezTo>
                <a:cubicBezTo>
                  <a:pt x="9144" y="25"/>
                  <a:pt x="8949" y="0"/>
                  <a:pt x="873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48"/>
          <p:cNvSpPr/>
          <p:nvPr/>
        </p:nvSpPr>
        <p:spPr>
          <a:xfrm>
            <a:off x="795035" y="1936736"/>
            <a:ext cx="446750" cy="375375"/>
          </a:xfrm>
          <a:custGeom>
            <a:avLst/>
            <a:gdLst/>
            <a:ahLst/>
            <a:cxnLst/>
            <a:rect l="l" t="t" r="r" b="b"/>
            <a:pathLst>
              <a:path w="17870" h="15015" extrusionOk="0">
                <a:moveTo>
                  <a:pt x="4574" y="452"/>
                </a:moveTo>
                <a:cubicBezTo>
                  <a:pt x="4734" y="452"/>
                  <a:pt x="4884" y="546"/>
                  <a:pt x="5023" y="742"/>
                </a:cubicBezTo>
                <a:cubicBezTo>
                  <a:pt x="5378" y="846"/>
                  <a:pt x="5546" y="1076"/>
                  <a:pt x="5629" y="1390"/>
                </a:cubicBezTo>
                <a:cubicBezTo>
                  <a:pt x="6048" y="2060"/>
                  <a:pt x="6278" y="3043"/>
                  <a:pt x="6466" y="3838"/>
                </a:cubicBezTo>
                <a:cubicBezTo>
                  <a:pt x="4897" y="3880"/>
                  <a:pt x="3411" y="4508"/>
                  <a:pt x="2282" y="5596"/>
                </a:cubicBezTo>
                <a:cubicBezTo>
                  <a:pt x="1779" y="4989"/>
                  <a:pt x="712" y="3797"/>
                  <a:pt x="712" y="3085"/>
                </a:cubicBezTo>
                <a:cubicBezTo>
                  <a:pt x="733" y="1788"/>
                  <a:pt x="2093" y="1474"/>
                  <a:pt x="3077" y="1076"/>
                </a:cubicBezTo>
                <a:cubicBezTo>
                  <a:pt x="3411" y="951"/>
                  <a:pt x="3809" y="679"/>
                  <a:pt x="4165" y="637"/>
                </a:cubicBezTo>
                <a:cubicBezTo>
                  <a:pt x="4306" y="515"/>
                  <a:pt x="4443" y="452"/>
                  <a:pt x="4574" y="452"/>
                </a:cubicBezTo>
                <a:close/>
                <a:moveTo>
                  <a:pt x="2668" y="6286"/>
                </a:moveTo>
                <a:cubicBezTo>
                  <a:pt x="3102" y="6286"/>
                  <a:pt x="3511" y="6460"/>
                  <a:pt x="3621" y="6914"/>
                </a:cubicBezTo>
                <a:cubicBezTo>
                  <a:pt x="3558" y="6935"/>
                  <a:pt x="3537" y="6956"/>
                  <a:pt x="3474" y="6998"/>
                </a:cubicBezTo>
                <a:cubicBezTo>
                  <a:pt x="3223" y="7563"/>
                  <a:pt x="2784" y="8002"/>
                  <a:pt x="2198" y="8232"/>
                </a:cubicBezTo>
                <a:cubicBezTo>
                  <a:pt x="1957" y="8336"/>
                  <a:pt x="1687" y="8411"/>
                  <a:pt x="1425" y="8411"/>
                </a:cubicBezTo>
                <a:cubicBezTo>
                  <a:pt x="1368" y="8411"/>
                  <a:pt x="1312" y="8407"/>
                  <a:pt x="1256" y="8400"/>
                </a:cubicBezTo>
                <a:cubicBezTo>
                  <a:pt x="1194" y="8379"/>
                  <a:pt x="1026" y="8337"/>
                  <a:pt x="922" y="8295"/>
                </a:cubicBezTo>
                <a:cubicBezTo>
                  <a:pt x="608" y="8170"/>
                  <a:pt x="566" y="8065"/>
                  <a:pt x="587" y="7688"/>
                </a:cubicBezTo>
                <a:cubicBezTo>
                  <a:pt x="608" y="7333"/>
                  <a:pt x="670" y="7270"/>
                  <a:pt x="922" y="7061"/>
                </a:cubicBezTo>
                <a:cubicBezTo>
                  <a:pt x="1026" y="6977"/>
                  <a:pt x="1131" y="6914"/>
                  <a:pt x="1235" y="6851"/>
                </a:cubicBezTo>
                <a:cubicBezTo>
                  <a:pt x="1486" y="6684"/>
                  <a:pt x="1738" y="6517"/>
                  <a:pt x="2010" y="6412"/>
                </a:cubicBezTo>
                <a:cubicBezTo>
                  <a:pt x="2210" y="6333"/>
                  <a:pt x="2442" y="6286"/>
                  <a:pt x="2668" y="6286"/>
                </a:cubicBezTo>
                <a:close/>
                <a:moveTo>
                  <a:pt x="3565" y="7960"/>
                </a:moveTo>
                <a:cubicBezTo>
                  <a:pt x="3744" y="7960"/>
                  <a:pt x="3935" y="8157"/>
                  <a:pt x="4018" y="8274"/>
                </a:cubicBezTo>
                <a:cubicBezTo>
                  <a:pt x="4081" y="8337"/>
                  <a:pt x="4144" y="8421"/>
                  <a:pt x="4227" y="8504"/>
                </a:cubicBezTo>
                <a:cubicBezTo>
                  <a:pt x="4144" y="8797"/>
                  <a:pt x="4060" y="9048"/>
                  <a:pt x="3976" y="9341"/>
                </a:cubicBezTo>
                <a:lnTo>
                  <a:pt x="3914" y="9425"/>
                </a:lnTo>
                <a:cubicBezTo>
                  <a:pt x="3872" y="9425"/>
                  <a:pt x="3851" y="9446"/>
                  <a:pt x="3851" y="9467"/>
                </a:cubicBezTo>
                <a:cubicBezTo>
                  <a:pt x="3600" y="9676"/>
                  <a:pt x="3119" y="9864"/>
                  <a:pt x="2888" y="9969"/>
                </a:cubicBezTo>
                <a:cubicBezTo>
                  <a:pt x="2595" y="10095"/>
                  <a:pt x="2282" y="10220"/>
                  <a:pt x="1968" y="10262"/>
                </a:cubicBezTo>
                <a:cubicBezTo>
                  <a:pt x="1911" y="10266"/>
                  <a:pt x="1851" y="10268"/>
                  <a:pt x="1790" y="10268"/>
                </a:cubicBezTo>
                <a:cubicBezTo>
                  <a:pt x="1536" y="10268"/>
                  <a:pt x="1262" y="10225"/>
                  <a:pt x="1110" y="10074"/>
                </a:cubicBezTo>
                <a:cubicBezTo>
                  <a:pt x="796" y="9781"/>
                  <a:pt x="608" y="9153"/>
                  <a:pt x="1235" y="9027"/>
                </a:cubicBezTo>
                <a:cubicBezTo>
                  <a:pt x="1361" y="9007"/>
                  <a:pt x="1424" y="8902"/>
                  <a:pt x="1403" y="8797"/>
                </a:cubicBezTo>
                <a:lnTo>
                  <a:pt x="1612" y="8797"/>
                </a:lnTo>
                <a:cubicBezTo>
                  <a:pt x="2240" y="8755"/>
                  <a:pt x="2805" y="8483"/>
                  <a:pt x="3244" y="8023"/>
                </a:cubicBezTo>
                <a:cubicBezTo>
                  <a:pt x="3272" y="8042"/>
                  <a:pt x="3305" y="8052"/>
                  <a:pt x="3336" y="8052"/>
                </a:cubicBezTo>
                <a:cubicBezTo>
                  <a:pt x="3374" y="8052"/>
                  <a:pt x="3409" y="8037"/>
                  <a:pt x="3432" y="8002"/>
                </a:cubicBezTo>
                <a:cubicBezTo>
                  <a:pt x="3474" y="7973"/>
                  <a:pt x="3519" y="7960"/>
                  <a:pt x="3565" y="7960"/>
                </a:cubicBezTo>
                <a:close/>
                <a:moveTo>
                  <a:pt x="14933" y="4773"/>
                </a:moveTo>
                <a:cubicBezTo>
                  <a:pt x="16088" y="4773"/>
                  <a:pt x="16311" y="6282"/>
                  <a:pt x="16572" y="7249"/>
                </a:cubicBezTo>
                <a:cubicBezTo>
                  <a:pt x="16698" y="7730"/>
                  <a:pt x="16886" y="8421"/>
                  <a:pt x="16907" y="8944"/>
                </a:cubicBezTo>
                <a:cubicBezTo>
                  <a:pt x="17012" y="9446"/>
                  <a:pt x="16886" y="9864"/>
                  <a:pt x="16489" y="10283"/>
                </a:cubicBezTo>
                <a:cubicBezTo>
                  <a:pt x="16363" y="10304"/>
                  <a:pt x="16196" y="10304"/>
                  <a:pt x="16070" y="10325"/>
                </a:cubicBezTo>
                <a:cubicBezTo>
                  <a:pt x="15831" y="10417"/>
                  <a:pt x="15539" y="10454"/>
                  <a:pt x="15221" y="10454"/>
                </a:cubicBezTo>
                <a:cubicBezTo>
                  <a:pt x="14312" y="10454"/>
                  <a:pt x="13190" y="10150"/>
                  <a:pt x="12492" y="9948"/>
                </a:cubicBezTo>
                <a:cubicBezTo>
                  <a:pt x="12743" y="9383"/>
                  <a:pt x="12869" y="8755"/>
                  <a:pt x="12848" y="8295"/>
                </a:cubicBezTo>
                <a:cubicBezTo>
                  <a:pt x="12827" y="7563"/>
                  <a:pt x="12555" y="6851"/>
                  <a:pt x="12178" y="6245"/>
                </a:cubicBezTo>
                <a:cubicBezTo>
                  <a:pt x="12199" y="6245"/>
                  <a:pt x="12199" y="6224"/>
                  <a:pt x="12220" y="6224"/>
                </a:cubicBezTo>
                <a:cubicBezTo>
                  <a:pt x="12911" y="5617"/>
                  <a:pt x="13852" y="4885"/>
                  <a:pt x="14794" y="4780"/>
                </a:cubicBezTo>
                <a:cubicBezTo>
                  <a:pt x="14842" y="4775"/>
                  <a:pt x="14888" y="4773"/>
                  <a:pt x="14933" y="4773"/>
                </a:cubicBezTo>
                <a:close/>
                <a:moveTo>
                  <a:pt x="7320" y="4478"/>
                </a:moveTo>
                <a:cubicBezTo>
                  <a:pt x="7789" y="4478"/>
                  <a:pt x="8235" y="4529"/>
                  <a:pt x="8517" y="4571"/>
                </a:cubicBezTo>
                <a:cubicBezTo>
                  <a:pt x="9458" y="4696"/>
                  <a:pt x="10379" y="5010"/>
                  <a:pt x="11132" y="5638"/>
                </a:cubicBezTo>
                <a:cubicBezTo>
                  <a:pt x="11718" y="6140"/>
                  <a:pt x="12178" y="6830"/>
                  <a:pt x="12325" y="7584"/>
                </a:cubicBezTo>
                <a:cubicBezTo>
                  <a:pt x="12430" y="8002"/>
                  <a:pt x="12450" y="8442"/>
                  <a:pt x="12367" y="8860"/>
                </a:cubicBezTo>
                <a:cubicBezTo>
                  <a:pt x="12262" y="9132"/>
                  <a:pt x="12199" y="9383"/>
                  <a:pt x="12095" y="9655"/>
                </a:cubicBezTo>
                <a:cubicBezTo>
                  <a:pt x="11823" y="10053"/>
                  <a:pt x="11655" y="10408"/>
                  <a:pt x="11551" y="10806"/>
                </a:cubicBezTo>
                <a:cubicBezTo>
                  <a:pt x="11509" y="10743"/>
                  <a:pt x="11467" y="10701"/>
                  <a:pt x="11404" y="10680"/>
                </a:cubicBezTo>
                <a:cubicBezTo>
                  <a:pt x="11237" y="9634"/>
                  <a:pt x="10756" y="8525"/>
                  <a:pt x="10421" y="7709"/>
                </a:cubicBezTo>
                <a:cubicBezTo>
                  <a:pt x="10567" y="7647"/>
                  <a:pt x="10735" y="7563"/>
                  <a:pt x="10881" y="7437"/>
                </a:cubicBezTo>
                <a:cubicBezTo>
                  <a:pt x="11049" y="7303"/>
                  <a:pt x="10935" y="7076"/>
                  <a:pt x="10775" y="7076"/>
                </a:cubicBezTo>
                <a:cubicBezTo>
                  <a:pt x="10736" y="7076"/>
                  <a:pt x="10693" y="7090"/>
                  <a:pt x="10651" y="7123"/>
                </a:cubicBezTo>
                <a:cubicBezTo>
                  <a:pt x="10302" y="7395"/>
                  <a:pt x="9906" y="7526"/>
                  <a:pt x="9521" y="7526"/>
                </a:cubicBezTo>
                <a:cubicBezTo>
                  <a:pt x="8869" y="7526"/>
                  <a:pt x="8247" y="7151"/>
                  <a:pt x="7931" y="6454"/>
                </a:cubicBezTo>
                <a:cubicBezTo>
                  <a:pt x="7892" y="6376"/>
                  <a:pt x="7821" y="6343"/>
                  <a:pt x="7753" y="6343"/>
                </a:cubicBezTo>
                <a:cubicBezTo>
                  <a:pt x="7674" y="6343"/>
                  <a:pt x="7598" y="6387"/>
                  <a:pt x="7575" y="6454"/>
                </a:cubicBezTo>
                <a:cubicBezTo>
                  <a:pt x="7198" y="6602"/>
                  <a:pt x="6786" y="6707"/>
                  <a:pt x="6379" y="6707"/>
                </a:cubicBezTo>
                <a:cubicBezTo>
                  <a:pt x="6153" y="6707"/>
                  <a:pt x="5929" y="6675"/>
                  <a:pt x="5713" y="6600"/>
                </a:cubicBezTo>
                <a:cubicBezTo>
                  <a:pt x="4897" y="6286"/>
                  <a:pt x="5023" y="5680"/>
                  <a:pt x="5378" y="5115"/>
                </a:cubicBezTo>
                <a:cubicBezTo>
                  <a:pt x="5420" y="5115"/>
                  <a:pt x="5504" y="5115"/>
                  <a:pt x="5525" y="5052"/>
                </a:cubicBezTo>
                <a:cubicBezTo>
                  <a:pt x="5841" y="4597"/>
                  <a:pt x="6607" y="4478"/>
                  <a:pt x="7320" y="4478"/>
                </a:cubicBezTo>
                <a:close/>
                <a:moveTo>
                  <a:pt x="4039" y="9802"/>
                </a:moveTo>
                <a:cubicBezTo>
                  <a:pt x="4667" y="9906"/>
                  <a:pt x="4855" y="10262"/>
                  <a:pt x="4562" y="10806"/>
                </a:cubicBezTo>
                <a:cubicBezTo>
                  <a:pt x="4458" y="10911"/>
                  <a:pt x="4332" y="11015"/>
                  <a:pt x="4186" y="11099"/>
                </a:cubicBezTo>
                <a:cubicBezTo>
                  <a:pt x="3976" y="11224"/>
                  <a:pt x="3725" y="11329"/>
                  <a:pt x="3495" y="11434"/>
                </a:cubicBezTo>
                <a:cubicBezTo>
                  <a:pt x="3286" y="11517"/>
                  <a:pt x="3077" y="11622"/>
                  <a:pt x="2867" y="11664"/>
                </a:cubicBezTo>
                <a:cubicBezTo>
                  <a:pt x="2700" y="11727"/>
                  <a:pt x="2512" y="11748"/>
                  <a:pt x="2365" y="11768"/>
                </a:cubicBezTo>
                <a:cubicBezTo>
                  <a:pt x="2321" y="11774"/>
                  <a:pt x="2278" y="11777"/>
                  <a:pt x="2238" y="11777"/>
                </a:cubicBezTo>
                <a:cubicBezTo>
                  <a:pt x="1825" y="11777"/>
                  <a:pt x="1640" y="11484"/>
                  <a:pt x="1717" y="10932"/>
                </a:cubicBezTo>
                <a:cubicBezTo>
                  <a:pt x="1779" y="10827"/>
                  <a:pt x="1738" y="10701"/>
                  <a:pt x="1654" y="10639"/>
                </a:cubicBezTo>
                <a:lnTo>
                  <a:pt x="1654" y="10639"/>
                </a:lnTo>
                <a:cubicBezTo>
                  <a:pt x="1703" y="10644"/>
                  <a:pt x="1754" y="10646"/>
                  <a:pt x="1804" y="10646"/>
                </a:cubicBezTo>
                <a:cubicBezTo>
                  <a:pt x="2184" y="10646"/>
                  <a:pt x="2596" y="10517"/>
                  <a:pt x="2909" y="10387"/>
                </a:cubicBezTo>
                <a:cubicBezTo>
                  <a:pt x="3223" y="10262"/>
                  <a:pt x="3663" y="10074"/>
                  <a:pt x="4039" y="9802"/>
                </a:cubicBezTo>
                <a:close/>
                <a:moveTo>
                  <a:pt x="4625" y="11224"/>
                </a:moveTo>
                <a:lnTo>
                  <a:pt x="4625" y="11224"/>
                </a:lnTo>
                <a:cubicBezTo>
                  <a:pt x="4981" y="11894"/>
                  <a:pt x="4479" y="12626"/>
                  <a:pt x="3851" y="12898"/>
                </a:cubicBezTo>
                <a:cubicBezTo>
                  <a:pt x="3600" y="13003"/>
                  <a:pt x="3328" y="13045"/>
                  <a:pt x="3077" y="13087"/>
                </a:cubicBezTo>
                <a:cubicBezTo>
                  <a:pt x="2979" y="13087"/>
                  <a:pt x="2881" y="13096"/>
                  <a:pt x="2778" y="13096"/>
                </a:cubicBezTo>
                <a:cubicBezTo>
                  <a:pt x="2726" y="13096"/>
                  <a:pt x="2672" y="13094"/>
                  <a:pt x="2616" y="13087"/>
                </a:cubicBezTo>
                <a:cubicBezTo>
                  <a:pt x="2588" y="13092"/>
                  <a:pt x="2561" y="13094"/>
                  <a:pt x="2536" y="13094"/>
                </a:cubicBezTo>
                <a:cubicBezTo>
                  <a:pt x="2362" y="13094"/>
                  <a:pt x="2282" y="12964"/>
                  <a:pt x="2282" y="12689"/>
                </a:cubicBezTo>
                <a:cubicBezTo>
                  <a:pt x="2030" y="12459"/>
                  <a:pt x="2051" y="12271"/>
                  <a:pt x="2302" y="12166"/>
                </a:cubicBezTo>
                <a:cubicBezTo>
                  <a:pt x="2826" y="12166"/>
                  <a:pt x="3391" y="11894"/>
                  <a:pt x="3809" y="11727"/>
                </a:cubicBezTo>
                <a:cubicBezTo>
                  <a:pt x="4081" y="11580"/>
                  <a:pt x="4395" y="11434"/>
                  <a:pt x="4625" y="11224"/>
                </a:cubicBezTo>
                <a:close/>
                <a:moveTo>
                  <a:pt x="5985" y="4236"/>
                </a:moveTo>
                <a:lnTo>
                  <a:pt x="5985" y="4236"/>
                </a:lnTo>
                <a:cubicBezTo>
                  <a:pt x="5839" y="4299"/>
                  <a:pt x="5713" y="4361"/>
                  <a:pt x="5567" y="4445"/>
                </a:cubicBezTo>
                <a:cubicBezTo>
                  <a:pt x="5546" y="4438"/>
                  <a:pt x="5522" y="4434"/>
                  <a:pt x="5498" y="4434"/>
                </a:cubicBezTo>
                <a:cubicBezTo>
                  <a:pt x="5448" y="4434"/>
                  <a:pt x="5392" y="4452"/>
                  <a:pt x="5336" y="4508"/>
                </a:cubicBezTo>
                <a:cubicBezTo>
                  <a:pt x="4792" y="5136"/>
                  <a:pt x="4269" y="6035"/>
                  <a:pt x="5085" y="6705"/>
                </a:cubicBezTo>
                <a:cubicBezTo>
                  <a:pt x="5431" y="6987"/>
                  <a:pt x="5880" y="7097"/>
                  <a:pt x="6341" y="7097"/>
                </a:cubicBezTo>
                <a:cubicBezTo>
                  <a:pt x="6801" y="7097"/>
                  <a:pt x="7272" y="6987"/>
                  <a:pt x="7659" y="6830"/>
                </a:cubicBezTo>
                <a:cubicBezTo>
                  <a:pt x="8070" y="7533"/>
                  <a:pt x="8775" y="7912"/>
                  <a:pt x="9523" y="7912"/>
                </a:cubicBezTo>
                <a:cubicBezTo>
                  <a:pt x="9688" y="7912"/>
                  <a:pt x="9856" y="7894"/>
                  <a:pt x="10023" y="7856"/>
                </a:cubicBezTo>
                <a:cubicBezTo>
                  <a:pt x="10274" y="8504"/>
                  <a:pt x="10525" y="9153"/>
                  <a:pt x="10693" y="9843"/>
                </a:cubicBezTo>
                <a:cubicBezTo>
                  <a:pt x="10797" y="10262"/>
                  <a:pt x="10944" y="10680"/>
                  <a:pt x="10986" y="11099"/>
                </a:cubicBezTo>
                <a:cubicBezTo>
                  <a:pt x="11049" y="11350"/>
                  <a:pt x="11069" y="11622"/>
                  <a:pt x="11049" y="11873"/>
                </a:cubicBezTo>
                <a:cubicBezTo>
                  <a:pt x="10804" y="12485"/>
                  <a:pt x="10515" y="12795"/>
                  <a:pt x="10172" y="12795"/>
                </a:cubicBezTo>
                <a:cubicBezTo>
                  <a:pt x="10046" y="12795"/>
                  <a:pt x="9913" y="12753"/>
                  <a:pt x="9772" y="12668"/>
                </a:cubicBezTo>
                <a:cubicBezTo>
                  <a:pt x="9709" y="12501"/>
                  <a:pt x="9626" y="12354"/>
                  <a:pt x="9500" y="12208"/>
                </a:cubicBezTo>
                <a:cubicBezTo>
                  <a:pt x="9463" y="12174"/>
                  <a:pt x="9423" y="12160"/>
                  <a:pt x="9386" y="12160"/>
                </a:cubicBezTo>
                <a:cubicBezTo>
                  <a:pt x="9236" y="12160"/>
                  <a:pt x="9115" y="12388"/>
                  <a:pt x="9249" y="12522"/>
                </a:cubicBezTo>
                <a:cubicBezTo>
                  <a:pt x="9270" y="12564"/>
                  <a:pt x="9270" y="12584"/>
                  <a:pt x="9291" y="12605"/>
                </a:cubicBezTo>
                <a:cubicBezTo>
                  <a:pt x="9249" y="12689"/>
                  <a:pt x="9207" y="12794"/>
                  <a:pt x="9312" y="12877"/>
                </a:cubicBezTo>
                <a:cubicBezTo>
                  <a:pt x="9333" y="12898"/>
                  <a:pt x="9375" y="12898"/>
                  <a:pt x="9396" y="12919"/>
                </a:cubicBezTo>
                <a:cubicBezTo>
                  <a:pt x="9396" y="13108"/>
                  <a:pt x="9312" y="13296"/>
                  <a:pt x="9165" y="13359"/>
                </a:cubicBezTo>
                <a:cubicBezTo>
                  <a:pt x="9088" y="13408"/>
                  <a:pt x="9006" y="13430"/>
                  <a:pt x="8926" y="13430"/>
                </a:cubicBezTo>
                <a:cubicBezTo>
                  <a:pt x="8702" y="13430"/>
                  <a:pt x="8489" y="13260"/>
                  <a:pt x="8412" y="13045"/>
                </a:cubicBezTo>
                <a:cubicBezTo>
                  <a:pt x="8370" y="12982"/>
                  <a:pt x="8328" y="12940"/>
                  <a:pt x="8266" y="12940"/>
                </a:cubicBezTo>
                <a:lnTo>
                  <a:pt x="8266" y="12919"/>
                </a:lnTo>
                <a:cubicBezTo>
                  <a:pt x="8228" y="12837"/>
                  <a:pt x="8158" y="12802"/>
                  <a:pt x="8089" y="12802"/>
                </a:cubicBezTo>
                <a:cubicBezTo>
                  <a:pt x="7965" y="12802"/>
                  <a:pt x="7843" y="12911"/>
                  <a:pt x="7910" y="13045"/>
                </a:cubicBezTo>
                <a:cubicBezTo>
                  <a:pt x="8077" y="13421"/>
                  <a:pt x="7994" y="13945"/>
                  <a:pt x="7554" y="14133"/>
                </a:cubicBezTo>
                <a:cubicBezTo>
                  <a:pt x="7474" y="14169"/>
                  <a:pt x="7389" y="14185"/>
                  <a:pt x="7303" y="14185"/>
                </a:cubicBezTo>
                <a:cubicBezTo>
                  <a:pt x="6987" y="14185"/>
                  <a:pt x="6665" y="13960"/>
                  <a:pt x="6550" y="13631"/>
                </a:cubicBezTo>
                <a:cubicBezTo>
                  <a:pt x="6508" y="13547"/>
                  <a:pt x="6466" y="13526"/>
                  <a:pt x="6404" y="13526"/>
                </a:cubicBezTo>
                <a:cubicBezTo>
                  <a:pt x="6379" y="13461"/>
                  <a:pt x="6316" y="13430"/>
                  <a:pt x="6249" y="13430"/>
                </a:cubicBezTo>
                <a:cubicBezTo>
                  <a:pt x="6146" y="13430"/>
                  <a:pt x="6035" y="13503"/>
                  <a:pt x="6048" y="13631"/>
                </a:cubicBezTo>
                <a:cubicBezTo>
                  <a:pt x="6066" y="14020"/>
                  <a:pt x="5871" y="14624"/>
                  <a:pt x="5418" y="14624"/>
                </a:cubicBezTo>
                <a:cubicBezTo>
                  <a:pt x="5360" y="14624"/>
                  <a:pt x="5298" y="14614"/>
                  <a:pt x="5232" y="14593"/>
                </a:cubicBezTo>
                <a:cubicBezTo>
                  <a:pt x="4771" y="14447"/>
                  <a:pt x="4311" y="13631"/>
                  <a:pt x="4353" y="13149"/>
                </a:cubicBezTo>
                <a:cubicBezTo>
                  <a:pt x="4353" y="13108"/>
                  <a:pt x="4353" y="13087"/>
                  <a:pt x="4311" y="13045"/>
                </a:cubicBezTo>
                <a:cubicBezTo>
                  <a:pt x="5002" y="12584"/>
                  <a:pt x="5399" y="11768"/>
                  <a:pt x="4918" y="10932"/>
                </a:cubicBezTo>
                <a:cubicBezTo>
                  <a:pt x="5002" y="10806"/>
                  <a:pt x="5085" y="10639"/>
                  <a:pt x="5085" y="10429"/>
                </a:cubicBezTo>
                <a:cubicBezTo>
                  <a:pt x="5106" y="9948"/>
                  <a:pt x="4813" y="9592"/>
                  <a:pt x="4395" y="9467"/>
                </a:cubicBezTo>
                <a:cubicBezTo>
                  <a:pt x="4604" y="9237"/>
                  <a:pt x="4751" y="8944"/>
                  <a:pt x="4667" y="8609"/>
                </a:cubicBezTo>
                <a:cubicBezTo>
                  <a:pt x="4562" y="8211"/>
                  <a:pt x="4081" y="7647"/>
                  <a:pt x="3621" y="7563"/>
                </a:cubicBezTo>
                <a:cubicBezTo>
                  <a:pt x="3704" y="7437"/>
                  <a:pt x="3788" y="7291"/>
                  <a:pt x="3851" y="7144"/>
                </a:cubicBezTo>
                <a:cubicBezTo>
                  <a:pt x="3955" y="7144"/>
                  <a:pt x="4039" y="7061"/>
                  <a:pt x="4039" y="6935"/>
                </a:cubicBezTo>
                <a:cubicBezTo>
                  <a:pt x="3937" y="6221"/>
                  <a:pt x="3278" y="5825"/>
                  <a:pt x="2625" y="5825"/>
                </a:cubicBezTo>
                <a:cubicBezTo>
                  <a:pt x="2608" y="5825"/>
                  <a:pt x="2591" y="5826"/>
                  <a:pt x="2574" y="5826"/>
                </a:cubicBezTo>
                <a:cubicBezTo>
                  <a:pt x="3516" y="4926"/>
                  <a:pt x="4709" y="4361"/>
                  <a:pt x="5985" y="4236"/>
                </a:cubicBezTo>
                <a:close/>
                <a:moveTo>
                  <a:pt x="4831" y="0"/>
                </a:moveTo>
                <a:cubicBezTo>
                  <a:pt x="4134" y="0"/>
                  <a:pt x="3291" y="568"/>
                  <a:pt x="2721" y="784"/>
                </a:cubicBezTo>
                <a:cubicBezTo>
                  <a:pt x="1968" y="1097"/>
                  <a:pt x="294" y="1558"/>
                  <a:pt x="189" y="2604"/>
                </a:cubicBezTo>
                <a:cubicBezTo>
                  <a:pt x="85" y="3692"/>
                  <a:pt x="1466" y="5198"/>
                  <a:pt x="2051" y="5952"/>
                </a:cubicBezTo>
                <a:lnTo>
                  <a:pt x="2072" y="5952"/>
                </a:lnTo>
                <a:cubicBezTo>
                  <a:pt x="1298" y="6203"/>
                  <a:pt x="189" y="6851"/>
                  <a:pt x="85" y="7626"/>
                </a:cubicBezTo>
                <a:cubicBezTo>
                  <a:pt x="1" y="8211"/>
                  <a:pt x="461" y="8546"/>
                  <a:pt x="942" y="8714"/>
                </a:cubicBezTo>
                <a:cubicBezTo>
                  <a:pt x="461" y="8944"/>
                  <a:pt x="252" y="9551"/>
                  <a:pt x="566" y="10074"/>
                </a:cubicBezTo>
                <a:cubicBezTo>
                  <a:pt x="775" y="10429"/>
                  <a:pt x="1110" y="10597"/>
                  <a:pt x="1466" y="10639"/>
                </a:cubicBezTo>
                <a:cubicBezTo>
                  <a:pt x="1445" y="10639"/>
                  <a:pt x="1424" y="10660"/>
                  <a:pt x="1403" y="10701"/>
                </a:cubicBezTo>
                <a:cubicBezTo>
                  <a:pt x="1089" y="11120"/>
                  <a:pt x="1194" y="11685"/>
                  <a:pt x="1633" y="11978"/>
                </a:cubicBezTo>
                <a:cubicBezTo>
                  <a:pt x="1675" y="12020"/>
                  <a:pt x="1758" y="12061"/>
                  <a:pt x="1821" y="12082"/>
                </a:cubicBezTo>
                <a:cubicBezTo>
                  <a:pt x="1612" y="12333"/>
                  <a:pt x="1528" y="12689"/>
                  <a:pt x="1717" y="13024"/>
                </a:cubicBezTo>
                <a:cubicBezTo>
                  <a:pt x="1903" y="13409"/>
                  <a:pt x="2325" y="13516"/>
                  <a:pt x="2747" y="13516"/>
                </a:cubicBezTo>
                <a:cubicBezTo>
                  <a:pt x="2990" y="13516"/>
                  <a:pt x="3234" y="13481"/>
                  <a:pt x="3432" y="13442"/>
                </a:cubicBezTo>
                <a:cubicBezTo>
                  <a:pt x="3621" y="13421"/>
                  <a:pt x="3809" y="13338"/>
                  <a:pt x="3976" y="13254"/>
                </a:cubicBezTo>
                <a:cubicBezTo>
                  <a:pt x="4039" y="13965"/>
                  <a:pt x="4604" y="14949"/>
                  <a:pt x="5336" y="15012"/>
                </a:cubicBezTo>
                <a:cubicBezTo>
                  <a:pt x="5362" y="15013"/>
                  <a:pt x="5388" y="15014"/>
                  <a:pt x="5413" y="15014"/>
                </a:cubicBezTo>
                <a:cubicBezTo>
                  <a:pt x="5952" y="15014"/>
                  <a:pt x="6263" y="14591"/>
                  <a:pt x="6383" y="14091"/>
                </a:cubicBezTo>
                <a:cubicBezTo>
                  <a:pt x="6614" y="14369"/>
                  <a:pt x="6959" y="14532"/>
                  <a:pt x="7317" y="14532"/>
                </a:cubicBezTo>
                <a:cubicBezTo>
                  <a:pt x="7445" y="14532"/>
                  <a:pt x="7574" y="14512"/>
                  <a:pt x="7701" y="14468"/>
                </a:cubicBezTo>
                <a:cubicBezTo>
                  <a:pt x="8056" y="14300"/>
                  <a:pt x="8287" y="13965"/>
                  <a:pt x="8349" y="13589"/>
                </a:cubicBezTo>
                <a:cubicBezTo>
                  <a:pt x="8517" y="13709"/>
                  <a:pt x="8727" y="13781"/>
                  <a:pt x="8938" y="13781"/>
                </a:cubicBezTo>
                <a:cubicBezTo>
                  <a:pt x="9095" y="13781"/>
                  <a:pt x="9253" y="13741"/>
                  <a:pt x="9396" y="13652"/>
                </a:cubicBezTo>
                <a:cubicBezTo>
                  <a:pt x="9605" y="13526"/>
                  <a:pt x="9709" y="13317"/>
                  <a:pt x="9751" y="13066"/>
                </a:cubicBezTo>
                <a:cubicBezTo>
                  <a:pt x="9907" y="13124"/>
                  <a:pt x="10067" y="13153"/>
                  <a:pt x="10222" y="13153"/>
                </a:cubicBezTo>
                <a:cubicBezTo>
                  <a:pt x="10734" y="13153"/>
                  <a:pt x="11202" y="12839"/>
                  <a:pt x="11362" y="12229"/>
                </a:cubicBezTo>
                <a:cubicBezTo>
                  <a:pt x="11467" y="11894"/>
                  <a:pt x="11488" y="11538"/>
                  <a:pt x="11425" y="11141"/>
                </a:cubicBezTo>
                <a:cubicBezTo>
                  <a:pt x="11739" y="10952"/>
                  <a:pt x="12032" y="10639"/>
                  <a:pt x="12241" y="10241"/>
                </a:cubicBezTo>
                <a:cubicBezTo>
                  <a:pt x="13091" y="10496"/>
                  <a:pt x="14314" y="10818"/>
                  <a:pt x="15399" y="10818"/>
                </a:cubicBezTo>
                <a:cubicBezTo>
                  <a:pt x="15917" y="10818"/>
                  <a:pt x="16403" y="10744"/>
                  <a:pt x="16803" y="10555"/>
                </a:cubicBezTo>
                <a:cubicBezTo>
                  <a:pt x="17870" y="10115"/>
                  <a:pt x="17221" y="8421"/>
                  <a:pt x="17012" y="7584"/>
                </a:cubicBezTo>
                <a:cubicBezTo>
                  <a:pt x="16823" y="6768"/>
                  <a:pt x="16531" y="4634"/>
                  <a:pt x="15589" y="4299"/>
                </a:cubicBezTo>
                <a:cubicBezTo>
                  <a:pt x="15452" y="4249"/>
                  <a:pt x="15305" y="4226"/>
                  <a:pt x="15150" y="4226"/>
                </a:cubicBezTo>
                <a:cubicBezTo>
                  <a:pt x="14071" y="4226"/>
                  <a:pt x="12631" y="5322"/>
                  <a:pt x="11990" y="5889"/>
                </a:cubicBezTo>
                <a:lnTo>
                  <a:pt x="11927" y="5931"/>
                </a:lnTo>
                <a:cubicBezTo>
                  <a:pt x="11844" y="5826"/>
                  <a:pt x="11760" y="5722"/>
                  <a:pt x="11676" y="5638"/>
                </a:cubicBezTo>
                <a:cubicBezTo>
                  <a:pt x="10777" y="4759"/>
                  <a:pt x="9584" y="4320"/>
                  <a:pt x="8370" y="4215"/>
                </a:cubicBezTo>
                <a:cubicBezTo>
                  <a:pt x="7952" y="4152"/>
                  <a:pt x="7471" y="4131"/>
                  <a:pt x="6968" y="4131"/>
                </a:cubicBezTo>
                <a:lnTo>
                  <a:pt x="6968" y="4110"/>
                </a:lnTo>
                <a:cubicBezTo>
                  <a:pt x="6801" y="3399"/>
                  <a:pt x="6592" y="2709"/>
                  <a:pt x="6341" y="2039"/>
                </a:cubicBezTo>
                <a:cubicBezTo>
                  <a:pt x="6132" y="1516"/>
                  <a:pt x="5922" y="658"/>
                  <a:pt x="5504" y="260"/>
                </a:cubicBezTo>
                <a:cubicBezTo>
                  <a:pt x="5311" y="73"/>
                  <a:pt x="5080" y="0"/>
                  <a:pt x="483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503;p48">
            <a:extLst>
              <a:ext uri="{FF2B5EF4-FFF2-40B4-BE49-F238E27FC236}">
                <a16:creationId xmlns:a16="http://schemas.microsoft.com/office/drawing/2014/main" id="{91B13188-5915-0F73-4F9F-738405689AF2}"/>
              </a:ext>
            </a:extLst>
          </p:cNvPr>
          <p:cNvSpPr/>
          <p:nvPr/>
        </p:nvSpPr>
        <p:spPr>
          <a:xfrm rot="5400000">
            <a:off x="1451161" y="451472"/>
            <a:ext cx="1589376" cy="3186725"/>
          </a:xfrm>
          <a:custGeom>
            <a:avLst/>
            <a:gdLst/>
            <a:ahLst/>
            <a:cxnLst/>
            <a:rect l="l" t="t" r="r" b="b"/>
            <a:pathLst>
              <a:path w="62617" h="127469" extrusionOk="0">
                <a:moveTo>
                  <a:pt x="0" y="0"/>
                </a:moveTo>
                <a:lnTo>
                  <a:pt x="62617" y="63894"/>
                </a:lnTo>
                <a:lnTo>
                  <a:pt x="320" y="127469"/>
                </a:lnTo>
                <a:close/>
              </a:path>
            </a:pathLst>
          </a:custGeom>
          <a:solidFill>
            <a:schemeClr val="lt1"/>
          </a:solidFill>
          <a:ln>
            <a:noFill/>
          </a:ln>
          <a:effectLst>
            <a:outerShdw blurRad="57150" dist="19050" dir="5400000" algn="bl" rotWithShape="0">
              <a:srgbClr val="000000">
                <a:alpha val="50000"/>
              </a:srgbClr>
            </a:outerShdw>
          </a:effectLst>
        </p:spPr>
        <p:txBody>
          <a:bodyPr/>
          <a:lstStyle/>
          <a:p>
            <a:endParaRPr lang="en-CA"/>
          </a:p>
        </p:txBody>
      </p:sp>
      <p:sp>
        <p:nvSpPr>
          <p:cNvPr id="3" name="Google Shape;503;p48">
            <a:extLst>
              <a:ext uri="{FF2B5EF4-FFF2-40B4-BE49-F238E27FC236}">
                <a16:creationId xmlns:a16="http://schemas.microsoft.com/office/drawing/2014/main" id="{8C53ABE3-4587-FB5F-BCAB-F27CEC59E523}"/>
              </a:ext>
            </a:extLst>
          </p:cNvPr>
          <p:cNvSpPr/>
          <p:nvPr/>
        </p:nvSpPr>
        <p:spPr>
          <a:xfrm rot="16200000">
            <a:off x="1455775" y="2186985"/>
            <a:ext cx="1589376" cy="3186725"/>
          </a:xfrm>
          <a:custGeom>
            <a:avLst/>
            <a:gdLst/>
            <a:ahLst/>
            <a:cxnLst/>
            <a:rect l="l" t="t" r="r" b="b"/>
            <a:pathLst>
              <a:path w="62617" h="127469" extrusionOk="0">
                <a:moveTo>
                  <a:pt x="0" y="0"/>
                </a:moveTo>
                <a:lnTo>
                  <a:pt x="62617" y="63894"/>
                </a:lnTo>
                <a:lnTo>
                  <a:pt x="320" y="127469"/>
                </a:lnTo>
                <a:close/>
              </a:path>
            </a:pathLst>
          </a:custGeom>
          <a:solidFill>
            <a:schemeClr val="lt1"/>
          </a:solidFill>
          <a:ln>
            <a:noFill/>
          </a:ln>
          <a:effectLst>
            <a:outerShdw blurRad="57150" dist="19050" dir="5400000" algn="bl" rotWithShape="0">
              <a:srgbClr val="000000">
                <a:alpha val="50000"/>
              </a:srgbClr>
            </a:outerShdw>
          </a:effectLst>
        </p:spPr>
        <p:txBody>
          <a:bodyPr/>
          <a:lstStyle/>
          <a:p>
            <a:endParaRPr lang="en-CA"/>
          </a:p>
        </p:txBody>
      </p:sp>
      <p:sp>
        <p:nvSpPr>
          <p:cNvPr id="4" name="Google Shape;503;p48">
            <a:extLst>
              <a:ext uri="{FF2B5EF4-FFF2-40B4-BE49-F238E27FC236}">
                <a16:creationId xmlns:a16="http://schemas.microsoft.com/office/drawing/2014/main" id="{6097FD7B-12F1-7BF1-3616-F122AE1B0B96}"/>
              </a:ext>
            </a:extLst>
          </p:cNvPr>
          <p:cNvSpPr/>
          <p:nvPr/>
        </p:nvSpPr>
        <p:spPr>
          <a:xfrm rot="10800000">
            <a:off x="2283972" y="1319229"/>
            <a:ext cx="1589376" cy="3186725"/>
          </a:xfrm>
          <a:custGeom>
            <a:avLst/>
            <a:gdLst/>
            <a:ahLst/>
            <a:cxnLst/>
            <a:rect l="l" t="t" r="r" b="b"/>
            <a:pathLst>
              <a:path w="62617" h="127469" extrusionOk="0">
                <a:moveTo>
                  <a:pt x="0" y="0"/>
                </a:moveTo>
                <a:lnTo>
                  <a:pt x="62617" y="63894"/>
                </a:lnTo>
                <a:lnTo>
                  <a:pt x="320" y="127469"/>
                </a:lnTo>
                <a:close/>
              </a:path>
            </a:pathLst>
          </a:custGeom>
          <a:solidFill>
            <a:schemeClr val="lt1"/>
          </a:solidFill>
          <a:ln>
            <a:noFill/>
          </a:ln>
          <a:effectLst>
            <a:outerShdw blurRad="57150" dist="19050" dir="5400000" algn="bl" rotWithShape="0">
              <a:srgbClr val="000000">
                <a:alpha val="50000"/>
              </a:srgbClr>
            </a:outerShdw>
          </a:effectLst>
        </p:spPr>
        <p:txBody>
          <a:bodyPr/>
          <a:lstStyle/>
          <a:p>
            <a:endParaRPr lang="en-CA"/>
          </a:p>
        </p:txBody>
      </p:sp>
      <p:sp>
        <p:nvSpPr>
          <p:cNvPr id="510" name="Google Shape;510;p48"/>
          <p:cNvSpPr txBox="1">
            <a:spLocks noGrp="1"/>
          </p:cNvSpPr>
          <p:nvPr>
            <p:ph type="subTitle" idx="1"/>
          </p:nvPr>
        </p:nvSpPr>
        <p:spPr>
          <a:xfrm>
            <a:off x="1774979" y="3490431"/>
            <a:ext cx="1547100" cy="249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CA" sz="1200"/>
              <a:t>PMS5003 Particulate Matter Sensor</a:t>
            </a:r>
          </a:p>
        </p:txBody>
      </p:sp>
      <p:sp>
        <p:nvSpPr>
          <p:cNvPr id="511" name="Google Shape;511;p48"/>
          <p:cNvSpPr txBox="1">
            <a:spLocks noGrp="1"/>
          </p:cNvSpPr>
          <p:nvPr>
            <p:ph type="subTitle" idx="2"/>
          </p:nvPr>
        </p:nvSpPr>
        <p:spPr>
          <a:xfrm>
            <a:off x="1945679" y="3922861"/>
            <a:ext cx="15471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CA"/>
              <a:t>PM1.0</a:t>
            </a:r>
          </a:p>
          <a:p>
            <a:pPr marL="0" lvl="0" indent="0" algn="l" rtl="0">
              <a:spcBef>
                <a:spcPts val="0"/>
              </a:spcBef>
              <a:spcAft>
                <a:spcPts val="0"/>
              </a:spcAft>
              <a:buClr>
                <a:schemeClr val="dk1"/>
              </a:buClr>
              <a:buSzPts val="1100"/>
              <a:buFont typeface="Arial"/>
              <a:buNone/>
            </a:pPr>
            <a:r>
              <a:rPr lang="en-CA"/>
              <a:t>PM2.5</a:t>
            </a:r>
          </a:p>
          <a:p>
            <a:pPr marL="0" lvl="0" indent="0" algn="l" rtl="0">
              <a:spcBef>
                <a:spcPts val="0"/>
              </a:spcBef>
              <a:spcAft>
                <a:spcPts val="0"/>
              </a:spcAft>
              <a:buClr>
                <a:schemeClr val="dk1"/>
              </a:buClr>
              <a:buSzPts val="1100"/>
              <a:buFont typeface="Arial"/>
              <a:buNone/>
            </a:pPr>
            <a:r>
              <a:rPr lang="en-CA"/>
              <a:t>PM10</a:t>
            </a:r>
          </a:p>
        </p:txBody>
      </p:sp>
      <p:sp>
        <p:nvSpPr>
          <p:cNvPr id="516" name="Google Shape;516;p48"/>
          <p:cNvSpPr txBox="1">
            <a:spLocks noGrp="1"/>
          </p:cNvSpPr>
          <p:nvPr>
            <p:ph type="subTitle" idx="7"/>
          </p:nvPr>
        </p:nvSpPr>
        <p:spPr>
          <a:xfrm>
            <a:off x="1324932" y="1345634"/>
            <a:ext cx="2104738" cy="249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CA" sz="1200"/>
              <a:t>MICS6814 Gas Sensor</a:t>
            </a:r>
          </a:p>
        </p:txBody>
      </p:sp>
      <p:sp>
        <p:nvSpPr>
          <p:cNvPr id="517" name="Google Shape;517;p48"/>
          <p:cNvSpPr txBox="1">
            <a:spLocks noGrp="1"/>
          </p:cNvSpPr>
          <p:nvPr>
            <p:ph type="subTitle" idx="8"/>
          </p:nvPr>
        </p:nvSpPr>
        <p:spPr>
          <a:xfrm>
            <a:off x="1858018" y="1910215"/>
            <a:ext cx="15471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Oxidizing</a:t>
            </a:r>
          </a:p>
          <a:p>
            <a:pPr marL="0" lvl="0" indent="0" algn="l" rtl="0">
              <a:spcBef>
                <a:spcPts val="0"/>
              </a:spcBef>
              <a:spcAft>
                <a:spcPts val="0"/>
              </a:spcAft>
              <a:buNone/>
            </a:pPr>
            <a:r>
              <a:rPr lang="en"/>
              <a:t>Reducing</a:t>
            </a:r>
          </a:p>
          <a:p>
            <a:pPr marL="0" lvl="0" indent="0" algn="l" rtl="0">
              <a:spcBef>
                <a:spcPts val="0"/>
              </a:spcBef>
              <a:spcAft>
                <a:spcPts val="0"/>
              </a:spcAft>
              <a:buNone/>
            </a:pPr>
            <a:r>
              <a:rPr lang="en"/>
              <a:t>NH3</a:t>
            </a:r>
            <a:endParaRPr/>
          </a:p>
        </p:txBody>
      </p:sp>
      <p:sp>
        <p:nvSpPr>
          <p:cNvPr id="6" name="Google Shape;512;p48">
            <a:extLst>
              <a:ext uri="{FF2B5EF4-FFF2-40B4-BE49-F238E27FC236}">
                <a16:creationId xmlns:a16="http://schemas.microsoft.com/office/drawing/2014/main" id="{5585B7F0-5E01-111A-F34A-20A6C33F3317}"/>
              </a:ext>
            </a:extLst>
          </p:cNvPr>
          <p:cNvSpPr txBox="1">
            <a:spLocks/>
          </p:cNvSpPr>
          <p:nvPr/>
        </p:nvSpPr>
        <p:spPr>
          <a:xfrm>
            <a:off x="3029933" y="2195112"/>
            <a:ext cx="1547100" cy="19744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rgbClr val="434343"/>
              </a:buClr>
              <a:buSzPts val="1600"/>
              <a:buFont typeface="Open Sans Light"/>
              <a:buNone/>
              <a:defRPr sz="1500" b="1" i="0" u="none" strike="noStrike" cap="none">
                <a:solidFill>
                  <a:schemeClr val="dk1"/>
                </a:solidFill>
                <a:latin typeface="Montserrat"/>
                <a:ea typeface="Montserrat"/>
                <a:cs typeface="Montserrat"/>
                <a:sym typeface="Montserrat"/>
              </a:defRPr>
            </a:lvl1pPr>
            <a:lvl2pPr marL="914400" marR="0" lvl="1" indent="-317500" algn="l" rtl="0">
              <a:lnSpc>
                <a:spcPct val="100000"/>
              </a:lnSpc>
              <a:spcBef>
                <a:spcPts val="0"/>
              </a:spcBef>
              <a:spcAft>
                <a:spcPts val="0"/>
              </a:spcAft>
              <a:buClr>
                <a:srgbClr val="434343"/>
              </a:buClr>
              <a:buSzPts val="1800"/>
              <a:buFont typeface="Open Sans Light"/>
              <a:buNone/>
              <a:defRPr sz="1800" b="0" i="0" u="none" strike="noStrike" cap="none">
                <a:solidFill>
                  <a:srgbClr val="434343"/>
                </a:solidFill>
                <a:latin typeface="Open Sans Light"/>
                <a:ea typeface="Open Sans Light"/>
                <a:cs typeface="Open Sans Light"/>
                <a:sym typeface="Open Sans Light"/>
              </a:defRPr>
            </a:lvl2pPr>
            <a:lvl3pPr marL="1371600" marR="0" lvl="2" indent="-317500" algn="l" rtl="0">
              <a:lnSpc>
                <a:spcPct val="100000"/>
              </a:lnSpc>
              <a:spcBef>
                <a:spcPts val="0"/>
              </a:spcBef>
              <a:spcAft>
                <a:spcPts val="0"/>
              </a:spcAft>
              <a:buClr>
                <a:srgbClr val="434343"/>
              </a:buClr>
              <a:buSzPts val="1800"/>
              <a:buFont typeface="Open Sans Light"/>
              <a:buNone/>
              <a:defRPr sz="1800" b="0" i="0" u="none" strike="noStrike" cap="none">
                <a:solidFill>
                  <a:srgbClr val="434343"/>
                </a:solidFill>
                <a:latin typeface="Open Sans Light"/>
                <a:ea typeface="Open Sans Light"/>
                <a:cs typeface="Open Sans Light"/>
                <a:sym typeface="Open Sans Light"/>
              </a:defRPr>
            </a:lvl3pPr>
            <a:lvl4pPr marL="1828800" marR="0" lvl="3" indent="-317500" algn="l" rtl="0">
              <a:lnSpc>
                <a:spcPct val="100000"/>
              </a:lnSpc>
              <a:spcBef>
                <a:spcPts val="0"/>
              </a:spcBef>
              <a:spcAft>
                <a:spcPts val="0"/>
              </a:spcAft>
              <a:buClr>
                <a:srgbClr val="434343"/>
              </a:buClr>
              <a:buSzPts val="1800"/>
              <a:buFont typeface="Open Sans Light"/>
              <a:buNone/>
              <a:defRPr sz="1800" b="0" i="0" u="none" strike="noStrike" cap="none">
                <a:solidFill>
                  <a:srgbClr val="434343"/>
                </a:solidFill>
                <a:latin typeface="Open Sans Light"/>
                <a:ea typeface="Open Sans Light"/>
                <a:cs typeface="Open Sans Light"/>
                <a:sym typeface="Open Sans Light"/>
              </a:defRPr>
            </a:lvl4pPr>
            <a:lvl5pPr marL="2286000" marR="0" lvl="4" indent="-317500" algn="l" rtl="0">
              <a:lnSpc>
                <a:spcPct val="100000"/>
              </a:lnSpc>
              <a:spcBef>
                <a:spcPts val="0"/>
              </a:spcBef>
              <a:spcAft>
                <a:spcPts val="0"/>
              </a:spcAft>
              <a:buClr>
                <a:srgbClr val="434343"/>
              </a:buClr>
              <a:buSzPts val="1800"/>
              <a:buFont typeface="Open Sans Light"/>
              <a:buNone/>
              <a:defRPr sz="1800" b="0" i="0" u="none" strike="noStrike" cap="none">
                <a:solidFill>
                  <a:srgbClr val="434343"/>
                </a:solidFill>
                <a:latin typeface="Open Sans Light"/>
                <a:ea typeface="Open Sans Light"/>
                <a:cs typeface="Open Sans Light"/>
                <a:sym typeface="Open Sans Light"/>
              </a:defRPr>
            </a:lvl5pPr>
            <a:lvl6pPr marL="2743200" marR="0" lvl="5" indent="-317500" algn="l" rtl="0">
              <a:lnSpc>
                <a:spcPct val="100000"/>
              </a:lnSpc>
              <a:spcBef>
                <a:spcPts val="0"/>
              </a:spcBef>
              <a:spcAft>
                <a:spcPts val="0"/>
              </a:spcAft>
              <a:buClr>
                <a:srgbClr val="434343"/>
              </a:buClr>
              <a:buSzPts val="1800"/>
              <a:buFont typeface="Open Sans Light"/>
              <a:buNone/>
              <a:defRPr sz="1800" b="0" i="0" u="none" strike="noStrike" cap="none">
                <a:solidFill>
                  <a:srgbClr val="434343"/>
                </a:solidFill>
                <a:latin typeface="Open Sans Light"/>
                <a:ea typeface="Open Sans Light"/>
                <a:cs typeface="Open Sans Light"/>
                <a:sym typeface="Open Sans Light"/>
              </a:defRPr>
            </a:lvl6pPr>
            <a:lvl7pPr marL="3200400" marR="0" lvl="6" indent="-317500" algn="l" rtl="0">
              <a:lnSpc>
                <a:spcPct val="100000"/>
              </a:lnSpc>
              <a:spcBef>
                <a:spcPts val="0"/>
              </a:spcBef>
              <a:spcAft>
                <a:spcPts val="0"/>
              </a:spcAft>
              <a:buClr>
                <a:srgbClr val="434343"/>
              </a:buClr>
              <a:buSzPts val="1800"/>
              <a:buFont typeface="Open Sans Light"/>
              <a:buNone/>
              <a:defRPr sz="1800" b="0" i="0" u="none" strike="noStrike" cap="none">
                <a:solidFill>
                  <a:srgbClr val="434343"/>
                </a:solidFill>
                <a:latin typeface="Open Sans Light"/>
                <a:ea typeface="Open Sans Light"/>
                <a:cs typeface="Open Sans Light"/>
                <a:sym typeface="Open Sans Light"/>
              </a:defRPr>
            </a:lvl7pPr>
            <a:lvl8pPr marL="3657600" marR="0" lvl="7" indent="-317500" algn="l" rtl="0">
              <a:lnSpc>
                <a:spcPct val="100000"/>
              </a:lnSpc>
              <a:spcBef>
                <a:spcPts val="0"/>
              </a:spcBef>
              <a:spcAft>
                <a:spcPts val="0"/>
              </a:spcAft>
              <a:buClr>
                <a:srgbClr val="434343"/>
              </a:buClr>
              <a:buSzPts val="1800"/>
              <a:buFont typeface="Open Sans Light"/>
              <a:buNone/>
              <a:defRPr sz="1800" b="0" i="0" u="none" strike="noStrike" cap="none">
                <a:solidFill>
                  <a:srgbClr val="434343"/>
                </a:solidFill>
                <a:latin typeface="Open Sans Light"/>
                <a:ea typeface="Open Sans Light"/>
                <a:cs typeface="Open Sans Light"/>
                <a:sym typeface="Open Sans Light"/>
              </a:defRPr>
            </a:lvl8pPr>
            <a:lvl9pPr marL="4114800" marR="0" lvl="8" indent="-317500" algn="l" rtl="0">
              <a:lnSpc>
                <a:spcPct val="100000"/>
              </a:lnSpc>
              <a:spcBef>
                <a:spcPts val="0"/>
              </a:spcBef>
              <a:spcAft>
                <a:spcPts val="0"/>
              </a:spcAft>
              <a:buClr>
                <a:srgbClr val="434343"/>
              </a:buClr>
              <a:buSzPts val="1800"/>
              <a:buFont typeface="Open Sans Light"/>
              <a:buNone/>
              <a:defRPr sz="1800" b="0" i="0" u="none" strike="noStrike" cap="none">
                <a:solidFill>
                  <a:srgbClr val="434343"/>
                </a:solidFill>
                <a:latin typeface="Open Sans Light"/>
                <a:ea typeface="Open Sans Light"/>
                <a:cs typeface="Open Sans Light"/>
                <a:sym typeface="Open Sans Light"/>
              </a:defRPr>
            </a:lvl9pPr>
          </a:lstStyle>
          <a:p>
            <a:pPr marL="0" indent="0"/>
            <a:r>
              <a:rPr lang="en-CA" sz="1200"/>
              <a:t>GPS </a:t>
            </a:r>
          </a:p>
          <a:p>
            <a:pPr marL="0" indent="0"/>
            <a:r>
              <a:rPr lang="en-CA" sz="1200"/>
              <a:t>Sensor</a:t>
            </a:r>
          </a:p>
        </p:txBody>
      </p:sp>
      <p:sp>
        <p:nvSpPr>
          <p:cNvPr id="7" name="Google Shape;517;p48">
            <a:extLst>
              <a:ext uri="{FF2B5EF4-FFF2-40B4-BE49-F238E27FC236}">
                <a16:creationId xmlns:a16="http://schemas.microsoft.com/office/drawing/2014/main" id="{03623333-21B9-E847-7E92-29CF621366D8}"/>
              </a:ext>
            </a:extLst>
          </p:cNvPr>
          <p:cNvSpPr txBox="1">
            <a:spLocks/>
          </p:cNvSpPr>
          <p:nvPr/>
        </p:nvSpPr>
        <p:spPr>
          <a:xfrm>
            <a:off x="2698495" y="2694505"/>
            <a:ext cx="1547100" cy="57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rgbClr val="434343"/>
              </a:buClr>
              <a:buSzPts val="1400"/>
              <a:buFont typeface="Open Sans Light"/>
              <a:buNone/>
              <a:defRPr sz="1400" b="0" i="0" u="none" strike="noStrike" cap="none">
                <a:solidFill>
                  <a:schemeClr val="dk2"/>
                </a:solidFill>
                <a:latin typeface="Open Sans Light"/>
                <a:ea typeface="Open Sans Light"/>
                <a:cs typeface="Open Sans Light"/>
                <a:sym typeface="Open Sans Light"/>
              </a:defRPr>
            </a:lvl1pPr>
            <a:lvl2pPr marL="914400" marR="0" lvl="1" indent="-317500" algn="l" rtl="0">
              <a:lnSpc>
                <a:spcPct val="100000"/>
              </a:lnSpc>
              <a:spcBef>
                <a:spcPts val="0"/>
              </a:spcBef>
              <a:spcAft>
                <a:spcPts val="0"/>
              </a:spcAft>
              <a:buClr>
                <a:srgbClr val="434343"/>
              </a:buClr>
              <a:buSzPts val="1400"/>
              <a:buFont typeface="Open Sans Light"/>
              <a:buNone/>
              <a:defRPr sz="1400" b="0" i="0" u="none" strike="noStrike" cap="none">
                <a:solidFill>
                  <a:srgbClr val="434343"/>
                </a:solidFill>
                <a:latin typeface="Open Sans Light"/>
                <a:ea typeface="Open Sans Light"/>
                <a:cs typeface="Open Sans Light"/>
                <a:sym typeface="Open Sans Light"/>
              </a:defRPr>
            </a:lvl2pPr>
            <a:lvl3pPr marL="1371600" marR="0" lvl="2" indent="-317500" algn="l" rtl="0">
              <a:lnSpc>
                <a:spcPct val="100000"/>
              </a:lnSpc>
              <a:spcBef>
                <a:spcPts val="0"/>
              </a:spcBef>
              <a:spcAft>
                <a:spcPts val="0"/>
              </a:spcAft>
              <a:buClr>
                <a:srgbClr val="434343"/>
              </a:buClr>
              <a:buSzPts val="1400"/>
              <a:buFont typeface="Open Sans Light"/>
              <a:buNone/>
              <a:defRPr sz="1400" b="0" i="0" u="none" strike="noStrike" cap="none">
                <a:solidFill>
                  <a:srgbClr val="434343"/>
                </a:solidFill>
                <a:latin typeface="Open Sans Light"/>
                <a:ea typeface="Open Sans Light"/>
                <a:cs typeface="Open Sans Light"/>
                <a:sym typeface="Open Sans Light"/>
              </a:defRPr>
            </a:lvl3pPr>
            <a:lvl4pPr marL="1828800" marR="0" lvl="3" indent="-317500" algn="l" rtl="0">
              <a:lnSpc>
                <a:spcPct val="100000"/>
              </a:lnSpc>
              <a:spcBef>
                <a:spcPts val="0"/>
              </a:spcBef>
              <a:spcAft>
                <a:spcPts val="0"/>
              </a:spcAft>
              <a:buClr>
                <a:srgbClr val="434343"/>
              </a:buClr>
              <a:buSzPts val="1400"/>
              <a:buFont typeface="Open Sans Light"/>
              <a:buNone/>
              <a:defRPr sz="1400" b="0" i="0" u="none" strike="noStrike" cap="none">
                <a:solidFill>
                  <a:srgbClr val="434343"/>
                </a:solidFill>
                <a:latin typeface="Open Sans Light"/>
                <a:ea typeface="Open Sans Light"/>
                <a:cs typeface="Open Sans Light"/>
                <a:sym typeface="Open Sans Light"/>
              </a:defRPr>
            </a:lvl4pPr>
            <a:lvl5pPr marL="2286000" marR="0" lvl="4" indent="-317500" algn="l" rtl="0">
              <a:lnSpc>
                <a:spcPct val="100000"/>
              </a:lnSpc>
              <a:spcBef>
                <a:spcPts val="0"/>
              </a:spcBef>
              <a:spcAft>
                <a:spcPts val="0"/>
              </a:spcAft>
              <a:buClr>
                <a:srgbClr val="434343"/>
              </a:buClr>
              <a:buSzPts val="1400"/>
              <a:buFont typeface="Open Sans Light"/>
              <a:buNone/>
              <a:defRPr sz="1400" b="0" i="0" u="none" strike="noStrike" cap="none">
                <a:solidFill>
                  <a:srgbClr val="434343"/>
                </a:solidFill>
                <a:latin typeface="Open Sans Light"/>
                <a:ea typeface="Open Sans Light"/>
                <a:cs typeface="Open Sans Light"/>
                <a:sym typeface="Open Sans Light"/>
              </a:defRPr>
            </a:lvl5pPr>
            <a:lvl6pPr marL="2743200" marR="0" lvl="5" indent="-317500" algn="l" rtl="0">
              <a:lnSpc>
                <a:spcPct val="100000"/>
              </a:lnSpc>
              <a:spcBef>
                <a:spcPts val="0"/>
              </a:spcBef>
              <a:spcAft>
                <a:spcPts val="0"/>
              </a:spcAft>
              <a:buClr>
                <a:srgbClr val="434343"/>
              </a:buClr>
              <a:buSzPts val="1400"/>
              <a:buFont typeface="Open Sans Light"/>
              <a:buNone/>
              <a:defRPr sz="1400" b="0" i="0" u="none" strike="noStrike" cap="none">
                <a:solidFill>
                  <a:srgbClr val="434343"/>
                </a:solidFill>
                <a:latin typeface="Open Sans Light"/>
                <a:ea typeface="Open Sans Light"/>
                <a:cs typeface="Open Sans Light"/>
                <a:sym typeface="Open Sans Light"/>
              </a:defRPr>
            </a:lvl6pPr>
            <a:lvl7pPr marL="3200400" marR="0" lvl="6" indent="-317500" algn="l" rtl="0">
              <a:lnSpc>
                <a:spcPct val="100000"/>
              </a:lnSpc>
              <a:spcBef>
                <a:spcPts val="0"/>
              </a:spcBef>
              <a:spcAft>
                <a:spcPts val="0"/>
              </a:spcAft>
              <a:buClr>
                <a:srgbClr val="434343"/>
              </a:buClr>
              <a:buSzPts val="1400"/>
              <a:buFont typeface="Open Sans Light"/>
              <a:buNone/>
              <a:defRPr sz="1400" b="0" i="0" u="none" strike="noStrike" cap="none">
                <a:solidFill>
                  <a:srgbClr val="434343"/>
                </a:solidFill>
                <a:latin typeface="Open Sans Light"/>
                <a:ea typeface="Open Sans Light"/>
                <a:cs typeface="Open Sans Light"/>
                <a:sym typeface="Open Sans Light"/>
              </a:defRPr>
            </a:lvl7pPr>
            <a:lvl8pPr marL="3657600" marR="0" lvl="7" indent="-317500" algn="l" rtl="0">
              <a:lnSpc>
                <a:spcPct val="100000"/>
              </a:lnSpc>
              <a:spcBef>
                <a:spcPts val="0"/>
              </a:spcBef>
              <a:spcAft>
                <a:spcPts val="0"/>
              </a:spcAft>
              <a:buClr>
                <a:srgbClr val="434343"/>
              </a:buClr>
              <a:buSzPts val="1400"/>
              <a:buFont typeface="Open Sans Light"/>
              <a:buNone/>
              <a:defRPr sz="1400" b="0" i="0" u="none" strike="noStrike" cap="none">
                <a:solidFill>
                  <a:srgbClr val="434343"/>
                </a:solidFill>
                <a:latin typeface="Open Sans Light"/>
                <a:ea typeface="Open Sans Light"/>
                <a:cs typeface="Open Sans Light"/>
                <a:sym typeface="Open Sans Light"/>
              </a:defRPr>
            </a:lvl8pPr>
            <a:lvl9pPr marL="4114800" marR="0" lvl="8" indent="-317500" algn="l" rtl="0">
              <a:lnSpc>
                <a:spcPct val="100000"/>
              </a:lnSpc>
              <a:spcBef>
                <a:spcPts val="0"/>
              </a:spcBef>
              <a:spcAft>
                <a:spcPts val="0"/>
              </a:spcAft>
              <a:buClr>
                <a:srgbClr val="434343"/>
              </a:buClr>
              <a:buSzPts val="1400"/>
              <a:buFont typeface="Open Sans Light"/>
              <a:buNone/>
              <a:defRPr sz="1400" b="0" i="0" u="none" strike="noStrike" cap="none">
                <a:solidFill>
                  <a:srgbClr val="434343"/>
                </a:solidFill>
                <a:latin typeface="Open Sans Light"/>
                <a:ea typeface="Open Sans Light"/>
                <a:cs typeface="Open Sans Light"/>
                <a:sym typeface="Open Sans Light"/>
              </a:defRPr>
            </a:lvl9pPr>
          </a:lstStyle>
          <a:p>
            <a:pPr marL="0" indent="0"/>
            <a:r>
              <a:rPr lang="en-CA"/>
              <a:t>Latitude</a:t>
            </a:r>
          </a:p>
          <a:p>
            <a:pPr marL="0" indent="0"/>
            <a:r>
              <a:rPr lang="en-CA"/>
              <a:t>Longitude</a:t>
            </a:r>
          </a:p>
        </p:txBody>
      </p:sp>
      <p:sp>
        <p:nvSpPr>
          <p:cNvPr id="528" name="Google Shape;528;p48"/>
          <p:cNvSpPr/>
          <p:nvPr/>
        </p:nvSpPr>
        <p:spPr>
          <a:xfrm>
            <a:off x="3363926" y="3332619"/>
            <a:ext cx="348925" cy="424825"/>
          </a:xfrm>
          <a:custGeom>
            <a:avLst/>
            <a:gdLst/>
            <a:ahLst/>
            <a:cxnLst/>
            <a:rect l="l" t="t" r="r" b="b"/>
            <a:pathLst>
              <a:path w="13957" h="16993" extrusionOk="0">
                <a:moveTo>
                  <a:pt x="5880" y="356"/>
                </a:moveTo>
                <a:cubicBezTo>
                  <a:pt x="6341" y="356"/>
                  <a:pt x="6717" y="837"/>
                  <a:pt x="6696" y="1277"/>
                </a:cubicBezTo>
                <a:cubicBezTo>
                  <a:pt x="6655" y="1339"/>
                  <a:pt x="6696" y="1360"/>
                  <a:pt x="6696" y="1402"/>
                </a:cubicBezTo>
                <a:lnTo>
                  <a:pt x="6696" y="1444"/>
                </a:lnTo>
                <a:lnTo>
                  <a:pt x="6696" y="1465"/>
                </a:lnTo>
                <a:cubicBezTo>
                  <a:pt x="6729" y="1540"/>
                  <a:pt x="6811" y="1588"/>
                  <a:pt x="6889" y="1588"/>
                </a:cubicBezTo>
                <a:cubicBezTo>
                  <a:pt x="6962" y="1588"/>
                  <a:pt x="7032" y="1546"/>
                  <a:pt x="7052" y="1444"/>
                </a:cubicBezTo>
                <a:lnTo>
                  <a:pt x="7052" y="1402"/>
                </a:lnTo>
                <a:cubicBezTo>
                  <a:pt x="7334" y="1096"/>
                  <a:pt x="7860" y="681"/>
                  <a:pt x="8281" y="681"/>
                </a:cubicBezTo>
                <a:cubicBezTo>
                  <a:pt x="8579" y="681"/>
                  <a:pt x="8824" y="888"/>
                  <a:pt x="8893" y="1486"/>
                </a:cubicBezTo>
                <a:cubicBezTo>
                  <a:pt x="8935" y="1967"/>
                  <a:pt x="8600" y="2427"/>
                  <a:pt x="8412" y="2846"/>
                </a:cubicBezTo>
                <a:cubicBezTo>
                  <a:pt x="8056" y="3578"/>
                  <a:pt x="7659" y="4269"/>
                  <a:pt x="7073" y="4855"/>
                </a:cubicBezTo>
                <a:cubicBezTo>
                  <a:pt x="7052" y="4876"/>
                  <a:pt x="7052" y="4876"/>
                  <a:pt x="7052" y="4917"/>
                </a:cubicBezTo>
                <a:cubicBezTo>
                  <a:pt x="6974" y="4923"/>
                  <a:pt x="6898" y="4926"/>
                  <a:pt x="6824" y="4926"/>
                </a:cubicBezTo>
                <a:cubicBezTo>
                  <a:pt x="6623" y="4926"/>
                  <a:pt x="6435" y="4906"/>
                  <a:pt x="6236" y="4876"/>
                </a:cubicBezTo>
                <a:cubicBezTo>
                  <a:pt x="6236" y="4436"/>
                  <a:pt x="6278" y="3997"/>
                  <a:pt x="6341" y="3557"/>
                </a:cubicBezTo>
                <a:cubicBezTo>
                  <a:pt x="6379" y="3406"/>
                  <a:pt x="6248" y="3300"/>
                  <a:pt x="6135" y="3300"/>
                </a:cubicBezTo>
                <a:cubicBezTo>
                  <a:pt x="6060" y="3300"/>
                  <a:pt x="5993" y="3345"/>
                  <a:pt x="5985" y="3453"/>
                </a:cubicBezTo>
                <a:cubicBezTo>
                  <a:pt x="5901" y="3892"/>
                  <a:pt x="5880" y="4332"/>
                  <a:pt x="5880" y="4813"/>
                </a:cubicBezTo>
                <a:lnTo>
                  <a:pt x="5650" y="4729"/>
                </a:lnTo>
                <a:lnTo>
                  <a:pt x="5650" y="4666"/>
                </a:lnTo>
                <a:cubicBezTo>
                  <a:pt x="5462" y="4143"/>
                  <a:pt x="5190" y="3683"/>
                  <a:pt x="4855" y="3264"/>
                </a:cubicBezTo>
                <a:cubicBezTo>
                  <a:pt x="4820" y="3220"/>
                  <a:pt x="4778" y="3201"/>
                  <a:pt x="4734" y="3201"/>
                </a:cubicBezTo>
                <a:cubicBezTo>
                  <a:pt x="4595" y="3201"/>
                  <a:pt x="4450" y="3398"/>
                  <a:pt x="4562" y="3557"/>
                </a:cubicBezTo>
                <a:cubicBezTo>
                  <a:pt x="4813" y="3829"/>
                  <a:pt x="5022" y="4143"/>
                  <a:pt x="5148" y="4499"/>
                </a:cubicBezTo>
                <a:cubicBezTo>
                  <a:pt x="5043" y="4436"/>
                  <a:pt x="4960" y="4394"/>
                  <a:pt x="4855" y="4311"/>
                </a:cubicBezTo>
                <a:cubicBezTo>
                  <a:pt x="4813" y="4290"/>
                  <a:pt x="4771" y="4290"/>
                  <a:pt x="4730" y="4290"/>
                </a:cubicBezTo>
                <a:cubicBezTo>
                  <a:pt x="4144" y="3788"/>
                  <a:pt x="3704" y="3181"/>
                  <a:pt x="3390" y="2532"/>
                </a:cubicBezTo>
                <a:cubicBezTo>
                  <a:pt x="3286" y="2302"/>
                  <a:pt x="2951" y="1653"/>
                  <a:pt x="3035" y="1360"/>
                </a:cubicBezTo>
                <a:cubicBezTo>
                  <a:pt x="3181" y="1193"/>
                  <a:pt x="3349" y="1026"/>
                  <a:pt x="3495" y="858"/>
                </a:cubicBezTo>
                <a:cubicBezTo>
                  <a:pt x="3725" y="858"/>
                  <a:pt x="3914" y="963"/>
                  <a:pt x="4081" y="1130"/>
                </a:cubicBezTo>
                <a:cubicBezTo>
                  <a:pt x="4227" y="1256"/>
                  <a:pt x="4353" y="1402"/>
                  <a:pt x="4520" y="1570"/>
                </a:cubicBezTo>
                <a:cubicBezTo>
                  <a:pt x="4560" y="1619"/>
                  <a:pt x="4604" y="1640"/>
                  <a:pt x="4646" y="1640"/>
                </a:cubicBezTo>
                <a:cubicBezTo>
                  <a:pt x="4694" y="1640"/>
                  <a:pt x="4738" y="1614"/>
                  <a:pt x="4771" y="1570"/>
                </a:cubicBezTo>
                <a:cubicBezTo>
                  <a:pt x="4799" y="1598"/>
                  <a:pt x="4838" y="1611"/>
                  <a:pt x="4879" y="1611"/>
                </a:cubicBezTo>
                <a:cubicBezTo>
                  <a:pt x="4990" y="1611"/>
                  <a:pt x="5116" y="1514"/>
                  <a:pt x="5085" y="1360"/>
                </a:cubicBezTo>
                <a:cubicBezTo>
                  <a:pt x="5022" y="879"/>
                  <a:pt x="5378" y="398"/>
                  <a:pt x="5880" y="356"/>
                </a:cubicBezTo>
                <a:close/>
                <a:moveTo>
                  <a:pt x="4730" y="4708"/>
                </a:moveTo>
                <a:cubicBezTo>
                  <a:pt x="5331" y="5098"/>
                  <a:pt x="6023" y="5292"/>
                  <a:pt x="6729" y="5292"/>
                </a:cubicBezTo>
                <a:cubicBezTo>
                  <a:pt x="6857" y="5292"/>
                  <a:pt x="6986" y="5286"/>
                  <a:pt x="7115" y="5273"/>
                </a:cubicBezTo>
                <a:lnTo>
                  <a:pt x="7115" y="5294"/>
                </a:lnTo>
                <a:cubicBezTo>
                  <a:pt x="7438" y="5713"/>
                  <a:pt x="6792" y="5906"/>
                  <a:pt x="6484" y="5906"/>
                </a:cubicBezTo>
                <a:cubicBezTo>
                  <a:pt x="6453" y="5906"/>
                  <a:pt x="6426" y="5905"/>
                  <a:pt x="6403" y="5901"/>
                </a:cubicBezTo>
                <a:cubicBezTo>
                  <a:pt x="6131" y="5880"/>
                  <a:pt x="5901" y="5817"/>
                  <a:pt x="5650" y="5775"/>
                </a:cubicBezTo>
                <a:cubicBezTo>
                  <a:pt x="5462" y="5754"/>
                  <a:pt x="5253" y="5733"/>
                  <a:pt x="5064" y="5650"/>
                </a:cubicBezTo>
                <a:cubicBezTo>
                  <a:pt x="4771" y="5545"/>
                  <a:pt x="4102" y="5022"/>
                  <a:pt x="4709" y="4729"/>
                </a:cubicBezTo>
                <a:cubicBezTo>
                  <a:pt x="4709" y="4729"/>
                  <a:pt x="4730" y="4729"/>
                  <a:pt x="4730" y="4708"/>
                </a:cubicBezTo>
                <a:close/>
                <a:moveTo>
                  <a:pt x="4332" y="5671"/>
                </a:moveTo>
                <a:cubicBezTo>
                  <a:pt x="4646" y="6005"/>
                  <a:pt x="5190" y="6089"/>
                  <a:pt x="5608" y="6173"/>
                </a:cubicBezTo>
                <a:cubicBezTo>
                  <a:pt x="5877" y="6227"/>
                  <a:pt x="6207" y="6306"/>
                  <a:pt x="6525" y="6306"/>
                </a:cubicBezTo>
                <a:cubicBezTo>
                  <a:pt x="6702" y="6306"/>
                  <a:pt x="6874" y="6282"/>
                  <a:pt x="7031" y="6215"/>
                </a:cubicBezTo>
                <a:lnTo>
                  <a:pt x="7031" y="6215"/>
                </a:lnTo>
                <a:cubicBezTo>
                  <a:pt x="6907" y="6572"/>
                  <a:pt x="6345" y="6618"/>
                  <a:pt x="5927" y="6618"/>
                </a:cubicBezTo>
                <a:cubicBezTo>
                  <a:pt x="5781" y="6618"/>
                  <a:pt x="5653" y="6612"/>
                  <a:pt x="5566" y="6612"/>
                </a:cubicBezTo>
                <a:cubicBezTo>
                  <a:pt x="5336" y="6612"/>
                  <a:pt x="5085" y="6591"/>
                  <a:pt x="4855" y="6529"/>
                </a:cubicBezTo>
                <a:cubicBezTo>
                  <a:pt x="4667" y="6487"/>
                  <a:pt x="3704" y="6215"/>
                  <a:pt x="4290" y="5754"/>
                </a:cubicBezTo>
                <a:cubicBezTo>
                  <a:pt x="4311" y="5733"/>
                  <a:pt x="4332" y="5692"/>
                  <a:pt x="4332" y="5671"/>
                </a:cubicBezTo>
                <a:close/>
                <a:moveTo>
                  <a:pt x="4102" y="6675"/>
                </a:moveTo>
                <a:cubicBezTo>
                  <a:pt x="4353" y="6821"/>
                  <a:pt x="4688" y="6905"/>
                  <a:pt x="4960" y="6926"/>
                </a:cubicBezTo>
                <a:cubicBezTo>
                  <a:pt x="5188" y="6948"/>
                  <a:pt x="5539" y="6986"/>
                  <a:pt x="5904" y="6986"/>
                </a:cubicBezTo>
                <a:cubicBezTo>
                  <a:pt x="6242" y="6986"/>
                  <a:pt x="6592" y="6953"/>
                  <a:pt x="6864" y="6842"/>
                </a:cubicBezTo>
                <a:cubicBezTo>
                  <a:pt x="6885" y="7596"/>
                  <a:pt x="7450" y="8014"/>
                  <a:pt x="8119" y="8391"/>
                </a:cubicBezTo>
                <a:cubicBezTo>
                  <a:pt x="9542" y="9102"/>
                  <a:pt x="11530" y="9583"/>
                  <a:pt x="12409" y="10964"/>
                </a:cubicBezTo>
                <a:cubicBezTo>
                  <a:pt x="12471" y="11027"/>
                  <a:pt x="12513" y="11027"/>
                  <a:pt x="12597" y="11027"/>
                </a:cubicBezTo>
                <a:cubicBezTo>
                  <a:pt x="13706" y="13078"/>
                  <a:pt x="12157" y="15358"/>
                  <a:pt x="10107" y="16132"/>
                </a:cubicBezTo>
                <a:cubicBezTo>
                  <a:pt x="9297" y="16441"/>
                  <a:pt x="8394" y="16578"/>
                  <a:pt x="7481" y="16578"/>
                </a:cubicBezTo>
                <a:cubicBezTo>
                  <a:pt x="6225" y="16578"/>
                  <a:pt x="4950" y="16318"/>
                  <a:pt x="3872" y="15881"/>
                </a:cubicBezTo>
                <a:cubicBezTo>
                  <a:pt x="1842" y="15065"/>
                  <a:pt x="1" y="13015"/>
                  <a:pt x="629" y="10692"/>
                </a:cubicBezTo>
                <a:cubicBezTo>
                  <a:pt x="1089" y="8935"/>
                  <a:pt x="2679" y="7721"/>
                  <a:pt x="4102" y="6675"/>
                </a:cubicBezTo>
                <a:close/>
                <a:moveTo>
                  <a:pt x="5901" y="0"/>
                </a:moveTo>
                <a:cubicBezTo>
                  <a:pt x="5232" y="0"/>
                  <a:pt x="4750" y="565"/>
                  <a:pt x="4730" y="1193"/>
                </a:cubicBezTo>
                <a:cubicBezTo>
                  <a:pt x="4416" y="837"/>
                  <a:pt x="4018" y="503"/>
                  <a:pt x="3516" y="503"/>
                </a:cubicBezTo>
                <a:cubicBezTo>
                  <a:pt x="3244" y="503"/>
                  <a:pt x="2993" y="628"/>
                  <a:pt x="2846" y="816"/>
                </a:cubicBezTo>
                <a:cubicBezTo>
                  <a:pt x="2784" y="837"/>
                  <a:pt x="2763" y="879"/>
                  <a:pt x="2763" y="921"/>
                </a:cubicBezTo>
                <a:cubicBezTo>
                  <a:pt x="2742" y="984"/>
                  <a:pt x="2679" y="1067"/>
                  <a:pt x="2679" y="1151"/>
                </a:cubicBezTo>
                <a:cubicBezTo>
                  <a:pt x="2553" y="1695"/>
                  <a:pt x="2888" y="2386"/>
                  <a:pt x="3139" y="2846"/>
                </a:cubicBezTo>
                <a:cubicBezTo>
                  <a:pt x="3453" y="3474"/>
                  <a:pt x="3872" y="4018"/>
                  <a:pt x="4395" y="4520"/>
                </a:cubicBezTo>
                <a:cubicBezTo>
                  <a:pt x="4123" y="4729"/>
                  <a:pt x="4081" y="5106"/>
                  <a:pt x="4206" y="5440"/>
                </a:cubicBezTo>
                <a:cubicBezTo>
                  <a:pt x="4206" y="5461"/>
                  <a:pt x="4227" y="5461"/>
                  <a:pt x="4227" y="5482"/>
                </a:cubicBezTo>
                <a:cubicBezTo>
                  <a:pt x="4186" y="5482"/>
                  <a:pt x="4123" y="5482"/>
                  <a:pt x="4039" y="5503"/>
                </a:cubicBezTo>
                <a:cubicBezTo>
                  <a:pt x="3788" y="5733"/>
                  <a:pt x="3704" y="6068"/>
                  <a:pt x="3872" y="6382"/>
                </a:cubicBezTo>
                <a:cubicBezTo>
                  <a:pt x="3872" y="6403"/>
                  <a:pt x="3893" y="6403"/>
                  <a:pt x="3893" y="6424"/>
                </a:cubicBezTo>
                <a:cubicBezTo>
                  <a:pt x="2240" y="7658"/>
                  <a:pt x="315" y="9207"/>
                  <a:pt x="168" y="11404"/>
                </a:cubicBezTo>
                <a:cubicBezTo>
                  <a:pt x="22" y="13935"/>
                  <a:pt x="2156" y="15819"/>
                  <a:pt x="4416" y="16509"/>
                </a:cubicBezTo>
                <a:cubicBezTo>
                  <a:pt x="5391" y="16808"/>
                  <a:pt x="6474" y="16992"/>
                  <a:pt x="7552" y="16992"/>
                </a:cubicBezTo>
                <a:cubicBezTo>
                  <a:pt x="9110" y="16992"/>
                  <a:pt x="10656" y="16608"/>
                  <a:pt x="11844" y="15630"/>
                </a:cubicBezTo>
                <a:cubicBezTo>
                  <a:pt x="13476" y="14228"/>
                  <a:pt x="13957" y="11843"/>
                  <a:pt x="12471" y="10148"/>
                </a:cubicBezTo>
                <a:cubicBezTo>
                  <a:pt x="12426" y="10103"/>
                  <a:pt x="12382" y="10083"/>
                  <a:pt x="12340" y="10083"/>
                </a:cubicBezTo>
                <a:cubicBezTo>
                  <a:pt x="12304" y="10083"/>
                  <a:pt x="12270" y="10098"/>
                  <a:pt x="12241" y="10127"/>
                </a:cubicBezTo>
                <a:cubicBezTo>
                  <a:pt x="11781" y="9709"/>
                  <a:pt x="11237" y="9416"/>
                  <a:pt x="10672" y="9144"/>
                </a:cubicBezTo>
                <a:cubicBezTo>
                  <a:pt x="9772" y="8726"/>
                  <a:pt x="7115" y="7972"/>
                  <a:pt x="7324" y="6696"/>
                </a:cubicBezTo>
                <a:lnTo>
                  <a:pt x="7324" y="6612"/>
                </a:lnTo>
                <a:cubicBezTo>
                  <a:pt x="7429" y="6487"/>
                  <a:pt x="7491" y="6277"/>
                  <a:pt x="7450" y="6047"/>
                </a:cubicBezTo>
                <a:cubicBezTo>
                  <a:pt x="7450" y="6005"/>
                  <a:pt x="7429" y="5985"/>
                  <a:pt x="7429" y="5964"/>
                </a:cubicBezTo>
                <a:cubicBezTo>
                  <a:pt x="7596" y="5733"/>
                  <a:pt x="7596" y="5440"/>
                  <a:pt x="7471" y="5168"/>
                </a:cubicBezTo>
                <a:lnTo>
                  <a:pt x="7471" y="5043"/>
                </a:lnTo>
                <a:cubicBezTo>
                  <a:pt x="8015" y="4436"/>
                  <a:pt x="8412" y="3767"/>
                  <a:pt x="8789" y="3055"/>
                </a:cubicBezTo>
                <a:cubicBezTo>
                  <a:pt x="9061" y="2511"/>
                  <a:pt x="9416" y="1883"/>
                  <a:pt x="9270" y="1256"/>
                </a:cubicBezTo>
                <a:cubicBezTo>
                  <a:pt x="9144" y="628"/>
                  <a:pt x="8773" y="393"/>
                  <a:pt x="8341" y="393"/>
                </a:cubicBezTo>
                <a:cubicBezTo>
                  <a:pt x="7910" y="393"/>
                  <a:pt x="7418" y="628"/>
                  <a:pt x="7052" y="942"/>
                </a:cubicBezTo>
                <a:cubicBezTo>
                  <a:pt x="6927" y="419"/>
                  <a:pt x="6487" y="0"/>
                  <a:pt x="590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5" name="Google Shape;525;p48"/>
          <p:cNvGrpSpPr/>
          <p:nvPr/>
        </p:nvGrpSpPr>
        <p:grpSpPr>
          <a:xfrm>
            <a:off x="2763140" y="1678294"/>
            <a:ext cx="354700" cy="298425"/>
            <a:chOff x="3930550" y="1420550"/>
            <a:chExt cx="354700" cy="298425"/>
          </a:xfrm>
        </p:grpSpPr>
        <p:sp>
          <p:nvSpPr>
            <p:cNvPr id="526" name="Google Shape;526;p48"/>
            <p:cNvSpPr/>
            <p:nvPr/>
          </p:nvSpPr>
          <p:spPr>
            <a:xfrm>
              <a:off x="3930550" y="1420550"/>
              <a:ext cx="354700" cy="298425"/>
            </a:xfrm>
            <a:custGeom>
              <a:avLst/>
              <a:gdLst/>
              <a:ahLst/>
              <a:cxnLst/>
              <a:rect l="l" t="t" r="r" b="b"/>
              <a:pathLst>
                <a:path w="14188" h="11937" extrusionOk="0">
                  <a:moveTo>
                    <a:pt x="8693" y="385"/>
                  </a:moveTo>
                  <a:cubicBezTo>
                    <a:pt x="9321" y="385"/>
                    <a:pt x="9943" y="529"/>
                    <a:pt x="10484" y="827"/>
                  </a:cubicBezTo>
                  <a:cubicBezTo>
                    <a:pt x="11990" y="1685"/>
                    <a:pt x="12743" y="3673"/>
                    <a:pt x="12283" y="5326"/>
                  </a:cubicBezTo>
                  <a:cubicBezTo>
                    <a:pt x="11927" y="6498"/>
                    <a:pt x="11007" y="7439"/>
                    <a:pt x="9793" y="7711"/>
                  </a:cubicBezTo>
                  <a:cubicBezTo>
                    <a:pt x="9497" y="7774"/>
                    <a:pt x="9136" y="7812"/>
                    <a:pt x="8755" y="7812"/>
                  </a:cubicBezTo>
                  <a:cubicBezTo>
                    <a:pt x="7736" y="7812"/>
                    <a:pt x="6573" y="7541"/>
                    <a:pt x="6132" y="6749"/>
                  </a:cubicBezTo>
                  <a:cubicBezTo>
                    <a:pt x="6090" y="6665"/>
                    <a:pt x="6006" y="6644"/>
                    <a:pt x="5964" y="6644"/>
                  </a:cubicBezTo>
                  <a:cubicBezTo>
                    <a:pt x="4771" y="5389"/>
                    <a:pt x="4520" y="3401"/>
                    <a:pt x="5546" y="1936"/>
                  </a:cubicBezTo>
                  <a:cubicBezTo>
                    <a:pt x="6236" y="928"/>
                    <a:pt x="7474" y="385"/>
                    <a:pt x="8693" y="385"/>
                  </a:cubicBezTo>
                  <a:close/>
                  <a:moveTo>
                    <a:pt x="12074" y="1853"/>
                  </a:moveTo>
                  <a:lnTo>
                    <a:pt x="12074" y="1853"/>
                  </a:lnTo>
                  <a:cubicBezTo>
                    <a:pt x="13287" y="3213"/>
                    <a:pt x="13434" y="5305"/>
                    <a:pt x="12074" y="6853"/>
                  </a:cubicBezTo>
                  <a:cubicBezTo>
                    <a:pt x="11425" y="7607"/>
                    <a:pt x="10567" y="8004"/>
                    <a:pt x="9647" y="8109"/>
                  </a:cubicBezTo>
                  <a:cubicBezTo>
                    <a:pt x="10505" y="7920"/>
                    <a:pt x="11321" y="7523"/>
                    <a:pt x="11781" y="6979"/>
                  </a:cubicBezTo>
                  <a:cubicBezTo>
                    <a:pt x="13036" y="5556"/>
                    <a:pt x="13036" y="3401"/>
                    <a:pt x="12074" y="1853"/>
                  </a:cubicBezTo>
                  <a:close/>
                  <a:moveTo>
                    <a:pt x="5713" y="6895"/>
                  </a:moveTo>
                  <a:cubicBezTo>
                    <a:pt x="5797" y="7000"/>
                    <a:pt x="5901" y="7083"/>
                    <a:pt x="6006" y="7167"/>
                  </a:cubicBezTo>
                  <a:cubicBezTo>
                    <a:pt x="6027" y="7188"/>
                    <a:pt x="6027" y="7188"/>
                    <a:pt x="6069" y="7188"/>
                  </a:cubicBezTo>
                  <a:cubicBezTo>
                    <a:pt x="6090" y="7230"/>
                    <a:pt x="6132" y="7272"/>
                    <a:pt x="6173" y="7293"/>
                  </a:cubicBezTo>
                  <a:cubicBezTo>
                    <a:pt x="5399" y="8046"/>
                    <a:pt x="4730" y="8757"/>
                    <a:pt x="4018" y="9406"/>
                  </a:cubicBezTo>
                  <a:cubicBezTo>
                    <a:pt x="3704" y="9699"/>
                    <a:pt x="3391" y="10013"/>
                    <a:pt x="3077" y="10264"/>
                  </a:cubicBezTo>
                  <a:cubicBezTo>
                    <a:pt x="2682" y="10627"/>
                    <a:pt x="2454" y="11002"/>
                    <a:pt x="2069" y="11002"/>
                  </a:cubicBezTo>
                  <a:cubicBezTo>
                    <a:pt x="1944" y="11002"/>
                    <a:pt x="1802" y="10963"/>
                    <a:pt x="1633" y="10871"/>
                  </a:cubicBezTo>
                  <a:cubicBezTo>
                    <a:pt x="880" y="10473"/>
                    <a:pt x="1466" y="10368"/>
                    <a:pt x="1905" y="9950"/>
                  </a:cubicBezTo>
                  <a:cubicBezTo>
                    <a:pt x="2261" y="9615"/>
                    <a:pt x="2637" y="9280"/>
                    <a:pt x="3035" y="8967"/>
                  </a:cubicBezTo>
                  <a:cubicBezTo>
                    <a:pt x="3893" y="8234"/>
                    <a:pt x="4771" y="7544"/>
                    <a:pt x="5713" y="6895"/>
                  </a:cubicBezTo>
                  <a:close/>
                  <a:moveTo>
                    <a:pt x="8596" y="0"/>
                  </a:moveTo>
                  <a:cubicBezTo>
                    <a:pt x="7515" y="0"/>
                    <a:pt x="6433" y="392"/>
                    <a:pt x="5650" y="1162"/>
                  </a:cubicBezTo>
                  <a:cubicBezTo>
                    <a:pt x="4123" y="2648"/>
                    <a:pt x="4186" y="5033"/>
                    <a:pt x="5399" y="6644"/>
                  </a:cubicBezTo>
                  <a:cubicBezTo>
                    <a:pt x="4081" y="7586"/>
                    <a:pt x="2784" y="8590"/>
                    <a:pt x="1591" y="9699"/>
                  </a:cubicBezTo>
                  <a:cubicBezTo>
                    <a:pt x="1152" y="10117"/>
                    <a:pt x="1" y="10892"/>
                    <a:pt x="629" y="11645"/>
                  </a:cubicBezTo>
                  <a:cubicBezTo>
                    <a:pt x="793" y="11857"/>
                    <a:pt x="999" y="11936"/>
                    <a:pt x="1215" y="11936"/>
                  </a:cubicBezTo>
                  <a:cubicBezTo>
                    <a:pt x="1573" y="11936"/>
                    <a:pt x="1957" y="11715"/>
                    <a:pt x="2219" y="11519"/>
                  </a:cubicBezTo>
                  <a:cubicBezTo>
                    <a:pt x="3767" y="10431"/>
                    <a:pt x="5064" y="8967"/>
                    <a:pt x="6404" y="7627"/>
                  </a:cubicBezTo>
                  <a:cubicBezTo>
                    <a:pt x="6424" y="7648"/>
                    <a:pt x="6445" y="7648"/>
                    <a:pt x="6445" y="7669"/>
                  </a:cubicBezTo>
                  <a:lnTo>
                    <a:pt x="6487" y="7711"/>
                  </a:lnTo>
                  <a:cubicBezTo>
                    <a:pt x="7304" y="8250"/>
                    <a:pt x="8248" y="8525"/>
                    <a:pt x="9174" y="8525"/>
                  </a:cubicBezTo>
                  <a:cubicBezTo>
                    <a:pt x="10621" y="8525"/>
                    <a:pt x="12023" y="7855"/>
                    <a:pt x="12827" y="6477"/>
                  </a:cubicBezTo>
                  <a:cubicBezTo>
                    <a:pt x="14187" y="4196"/>
                    <a:pt x="13099" y="1434"/>
                    <a:pt x="10693" y="472"/>
                  </a:cubicBezTo>
                  <a:cubicBezTo>
                    <a:pt x="10661" y="451"/>
                    <a:pt x="10635" y="440"/>
                    <a:pt x="10614" y="440"/>
                  </a:cubicBezTo>
                  <a:cubicBezTo>
                    <a:pt x="10593" y="440"/>
                    <a:pt x="10578" y="451"/>
                    <a:pt x="10567" y="472"/>
                  </a:cubicBezTo>
                  <a:cubicBezTo>
                    <a:pt x="9960" y="156"/>
                    <a:pt x="9278" y="0"/>
                    <a:pt x="859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48"/>
            <p:cNvSpPr/>
            <p:nvPr/>
          </p:nvSpPr>
          <p:spPr>
            <a:xfrm>
              <a:off x="4051400" y="1444000"/>
              <a:ext cx="181525" cy="152700"/>
            </a:xfrm>
            <a:custGeom>
              <a:avLst/>
              <a:gdLst/>
              <a:ahLst/>
              <a:cxnLst/>
              <a:rect l="l" t="t" r="r" b="b"/>
              <a:pathLst>
                <a:path w="7261" h="6108" extrusionOk="0">
                  <a:moveTo>
                    <a:pt x="4026" y="385"/>
                  </a:moveTo>
                  <a:cubicBezTo>
                    <a:pt x="4644" y="385"/>
                    <a:pt x="5256" y="587"/>
                    <a:pt x="5754" y="1040"/>
                  </a:cubicBezTo>
                  <a:cubicBezTo>
                    <a:pt x="6780" y="1982"/>
                    <a:pt x="6717" y="3446"/>
                    <a:pt x="6068" y="4576"/>
                  </a:cubicBezTo>
                  <a:cubicBezTo>
                    <a:pt x="5592" y="5377"/>
                    <a:pt x="4929" y="5708"/>
                    <a:pt x="4208" y="5708"/>
                  </a:cubicBezTo>
                  <a:cubicBezTo>
                    <a:pt x="3630" y="5708"/>
                    <a:pt x="3014" y="5495"/>
                    <a:pt x="2427" y="5141"/>
                  </a:cubicBezTo>
                  <a:cubicBezTo>
                    <a:pt x="2386" y="5120"/>
                    <a:pt x="2323" y="5120"/>
                    <a:pt x="2281" y="5120"/>
                  </a:cubicBezTo>
                  <a:cubicBezTo>
                    <a:pt x="1674" y="4660"/>
                    <a:pt x="1130" y="4095"/>
                    <a:pt x="1046" y="3300"/>
                  </a:cubicBezTo>
                  <a:cubicBezTo>
                    <a:pt x="984" y="2568"/>
                    <a:pt x="1339" y="1793"/>
                    <a:pt x="1821" y="1312"/>
                  </a:cubicBezTo>
                  <a:cubicBezTo>
                    <a:pt x="2402" y="731"/>
                    <a:pt x="3218" y="385"/>
                    <a:pt x="4026" y="385"/>
                  </a:cubicBezTo>
                  <a:close/>
                  <a:moveTo>
                    <a:pt x="4034" y="1"/>
                  </a:moveTo>
                  <a:cubicBezTo>
                    <a:pt x="3026" y="1"/>
                    <a:pt x="2007" y="472"/>
                    <a:pt x="1339" y="1270"/>
                  </a:cubicBezTo>
                  <a:cubicBezTo>
                    <a:pt x="0" y="2923"/>
                    <a:pt x="816" y="4493"/>
                    <a:pt x="2281" y="5643"/>
                  </a:cubicBezTo>
                  <a:cubicBezTo>
                    <a:pt x="2312" y="5675"/>
                    <a:pt x="2349" y="5690"/>
                    <a:pt x="2386" y="5690"/>
                  </a:cubicBezTo>
                  <a:cubicBezTo>
                    <a:pt x="2422" y="5690"/>
                    <a:pt x="2459" y="5675"/>
                    <a:pt x="2490" y="5643"/>
                  </a:cubicBezTo>
                  <a:cubicBezTo>
                    <a:pt x="3066" y="5935"/>
                    <a:pt x="3649" y="6108"/>
                    <a:pt x="4204" y="6108"/>
                  </a:cubicBezTo>
                  <a:cubicBezTo>
                    <a:pt x="5000" y="6108"/>
                    <a:pt x="5740" y="5753"/>
                    <a:pt x="6319" y="4890"/>
                  </a:cubicBezTo>
                  <a:cubicBezTo>
                    <a:pt x="7261" y="3467"/>
                    <a:pt x="7198" y="1563"/>
                    <a:pt x="5754" y="538"/>
                  </a:cubicBezTo>
                  <a:cubicBezTo>
                    <a:pt x="5237" y="170"/>
                    <a:pt x="4638" y="1"/>
                    <a:pt x="403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9" name="Google Shape;529;p48"/>
          <p:cNvSpPr/>
          <p:nvPr/>
        </p:nvSpPr>
        <p:spPr>
          <a:xfrm>
            <a:off x="1396098" y="3967232"/>
            <a:ext cx="435750" cy="369950"/>
          </a:xfrm>
          <a:custGeom>
            <a:avLst/>
            <a:gdLst/>
            <a:ahLst/>
            <a:cxnLst/>
            <a:rect l="l" t="t" r="r" b="b"/>
            <a:pathLst>
              <a:path w="17430" h="14798" extrusionOk="0">
                <a:moveTo>
                  <a:pt x="733" y="3420"/>
                </a:moveTo>
                <a:cubicBezTo>
                  <a:pt x="942" y="3420"/>
                  <a:pt x="1151" y="3420"/>
                  <a:pt x="1339" y="3462"/>
                </a:cubicBezTo>
                <a:cubicBezTo>
                  <a:pt x="1318" y="3483"/>
                  <a:pt x="1318" y="3504"/>
                  <a:pt x="1318" y="3567"/>
                </a:cubicBezTo>
                <a:cubicBezTo>
                  <a:pt x="1277" y="3839"/>
                  <a:pt x="1277" y="4132"/>
                  <a:pt x="1256" y="4404"/>
                </a:cubicBezTo>
                <a:lnTo>
                  <a:pt x="649" y="4404"/>
                </a:lnTo>
                <a:lnTo>
                  <a:pt x="733" y="3420"/>
                </a:lnTo>
                <a:close/>
                <a:moveTo>
                  <a:pt x="1674" y="3483"/>
                </a:moveTo>
                <a:cubicBezTo>
                  <a:pt x="2093" y="3483"/>
                  <a:pt x="2532" y="3504"/>
                  <a:pt x="2951" y="3546"/>
                </a:cubicBezTo>
                <a:lnTo>
                  <a:pt x="2951" y="3567"/>
                </a:lnTo>
                <a:lnTo>
                  <a:pt x="2951" y="4404"/>
                </a:lnTo>
                <a:lnTo>
                  <a:pt x="1653" y="4404"/>
                </a:lnTo>
                <a:cubicBezTo>
                  <a:pt x="1674" y="4111"/>
                  <a:pt x="1674" y="3818"/>
                  <a:pt x="1695" y="3567"/>
                </a:cubicBezTo>
                <a:cubicBezTo>
                  <a:pt x="1695" y="3504"/>
                  <a:pt x="1695" y="3483"/>
                  <a:pt x="1674" y="3483"/>
                </a:cubicBezTo>
                <a:close/>
                <a:moveTo>
                  <a:pt x="3348" y="3504"/>
                </a:moveTo>
                <a:cubicBezTo>
                  <a:pt x="3850" y="3546"/>
                  <a:pt x="4352" y="3567"/>
                  <a:pt x="4834" y="3567"/>
                </a:cubicBezTo>
                <a:cubicBezTo>
                  <a:pt x="4813" y="3881"/>
                  <a:pt x="4792" y="4132"/>
                  <a:pt x="4771" y="4404"/>
                </a:cubicBezTo>
                <a:cubicBezTo>
                  <a:pt x="4290" y="4404"/>
                  <a:pt x="3829" y="4383"/>
                  <a:pt x="3348" y="4383"/>
                </a:cubicBezTo>
                <a:lnTo>
                  <a:pt x="3348" y="3546"/>
                </a:lnTo>
                <a:lnTo>
                  <a:pt x="3348" y="3504"/>
                </a:lnTo>
                <a:close/>
                <a:moveTo>
                  <a:pt x="5252" y="3609"/>
                </a:moveTo>
                <a:lnTo>
                  <a:pt x="6675" y="3692"/>
                </a:lnTo>
                <a:cubicBezTo>
                  <a:pt x="6612" y="3713"/>
                  <a:pt x="6591" y="3755"/>
                  <a:pt x="6591" y="3797"/>
                </a:cubicBezTo>
                <a:lnTo>
                  <a:pt x="6591" y="4446"/>
                </a:lnTo>
                <a:cubicBezTo>
                  <a:pt x="6068" y="4425"/>
                  <a:pt x="5629" y="4425"/>
                  <a:pt x="5147" y="4425"/>
                </a:cubicBezTo>
                <a:cubicBezTo>
                  <a:pt x="5189" y="4174"/>
                  <a:pt x="5231" y="3881"/>
                  <a:pt x="5252" y="3609"/>
                </a:cubicBezTo>
                <a:close/>
                <a:moveTo>
                  <a:pt x="7010" y="3713"/>
                </a:moveTo>
                <a:lnTo>
                  <a:pt x="7010" y="3713"/>
                </a:lnTo>
                <a:cubicBezTo>
                  <a:pt x="7449" y="3755"/>
                  <a:pt x="7868" y="3776"/>
                  <a:pt x="8286" y="3797"/>
                </a:cubicBezTo>
                <a:cubicBezTo>
                  <a:pt x="8286" y="3818"/>
                  <a:pt x="8265" y="3860"/>
                  <a:pt x="8265" y="3902"/>
                </a:cubicBezTo>
                <a:cubicBezTo>
                  <a:pt x="8244" y="4111"/>
                  <a:pt x="8265" y="4320"/>
                  <a:pt x="8244" y="4529"/>
                </a:cubicBezTo>
                <a:cubicBezTo>
                  <a:pt x="7847" y="4508"/>
                  <a:pt x="7344" y="4508"/>
                  <a:pt x="7093" y="4487"/>
                </a:cubicBezTo>
                <a:lnTo>
                  <a:pt x="7093" y="3818"/>
                </a:lnTo>
                <a:cubicBezTo>
                  <a:pt x="7093" y="3776"/>
                  <a:pt x="7010" y="3755"/>
                  <a:pt x="7010" y="3713"/>
                </a:cubicBezTo>
                <a:close/>
                <a:moveTo>
                  <a:pt x="8663" y="3818"/>
                </a:moveTo>
                <a:cubicBezTo>
                  <a:pt x="9081" y="3839"/>
                  <a:pt x="9500" y="3881"/>
                  <a:pt x="9897" y="3922"/>
                </a:cubicBezTo>
                <a:cubicBezTo>
                  <a:pt x="9855" y="4174"/>
                  <a:pt x="9834" y="4362"/>
                  <a:pt x="9813" y="4613"/>
                </a:cubicBezTo>
                <a:cubicBezTo>
                  <a:pt x="9416" y="4550"/>
                  <a:pt x="9018" y="4550"/>
                  <a:pt x="8642" y="4529"/>
                </a:cubicBezTo>
                <a:cubicBezTo>
                  <a:pt x="8642" y="4320"/>
                  <a:pt x="8663" y="4111"/>
                  <a:pt x="8663" y="3902"/>
                </a:cubicBezTo>
                <a:lnTo>
                  <a:pt x="8663" y="3818"/>
                </a:lnTo>
                <a:close/>
                <a:moveTo>
                  <a:pt x="10316" y="3922"/>
                </a:moveTo>
                <a:cubicBezTo>
                  <a:pt x="10671" y="3943"/>
                  <a:pt x="11048" y="3985"/>
                  <a:pt x="11404" y="4027"/>
                </a:cubicBezTo>
                <a:lnTo>
                  <a:pt x="11466" y="4027"/>
                </a:lnTo>
                <a:cubicBezTo>
                  <a:pt x="11404" y="4236"/>
                  <a:pt x="11383" y="4466"/>
                  <a:pt x="11383" y="4697"/>
                </a:cubicBezTo>
                <a:cubicBezTo>
                  <a:pt x="10985" y="4655"/>
                  <a:pt x="10588" y="4634"/>
                  <a:pt x="10232" y="4613"/>
                </a:cubicBezTo>
                <a:cubicBezTo>
                  <a:pt x="10253" y="4362"/>
                  <a:pt x="10274" y="4174"/>
                  <a:pt x="10316" y="3922"/>
                </a:cubicBezTo>
                <a:close/>
                <a:moveTo>
                  <a:pt x="607" y="4801"/>
                </a:moveTo>
                <a:cubicBezTo>
                  <a:pt x="607" y="4801"/>
                  <a:pt x="607" y="4843"/>
                  <a:pt x="628" y="4843"/>
                </a:cubicBezTo>
                <a:lnTo>
                  <a:pt x="1235" y="4843"/>
                </a:lnTo>
                <a:cubicBezTo>
                  <a:pt x="1235" y="5136"/>
                  <a:pt x="1214" y="5450"/>
                  <a:pt x="1214" y="5743"/>
                </a:cubicBezTo>
                <a:cubicBezTo>
                  <a:pt x="1005" y="5701"/>
                  <a:pt x="754" y="5659"/>
                  <a:pt x="544" y="5638"/>
                </a:cubicBezTo>
                <a:cubicBezTo>
                  <a:pt x="586" y="5345"/>
                  <a:pt x="607" y="5073"/>
                  <a:pt x="607" y="4801"/>
                </a:cubicBezTo>
                <a:close/>
                <a:moveTo>
                  <a:pt x="2951" y="4843"/>
                </a:moveTo>
                <a:lnTo>
                  <a:pt x="2951" y="5973"/>
                </a:lnTo>
                <a:cubicBezTo>
                  <a:pt x="2511" y="5889"/>
                  <a:pt x="2072" y="5847"/>
                  <a:pt x="1590" y="5764"/>
                </a:cubicBezTo>
                <a:cubicBezTo>
                  <a:pt x="1590" y="5471"/>
                  <a:pt x="1632" y="5157"/>
                  <a:pt x="1632" y="4843"/>
                </a:cubicBezTo>
                <a:close/>
                <a:moveTo>
                  <a:pt x="3348" y="4843"/>
                </a:moveTo>
                <a:cubicBezTo>
                  <a:pt x="3829" y="4843"/>
                  <a:pt x="4290" y="4864"/>
                  <a:pt x="4729" y="4864"/>
                </a:cubicBezTo>
                <a:cubicBezTo>
                  <a:pt x="4708" y="5345"/>
                  <a:pt x="4708" y="5785"/>
                  <a:pt x="4687" y="6224"/>
                </a:cubicBezTo>
                <a:cubicBezTo>
                  <a:pt x="4248" y="6161"/>
                  <a:pt x="3787" y="6098"/>
                  <a:pt x="3348" y="6015"/>
                </a:cubicBezTo>
                <a:lnTo>
                  <a:pt x="3348" y="4843"/>
                </a:lnTo>
                <a:close/>
                <a:moveTo>
                  <a:pt x="5127" y="4864"/>
                </a:moveTo>
                <a:cubicBezTo>
                  <a:pt x="5629" y="4885"/>
                  <a:pt x="6068" y="4885"/>
                  <a:pt x="6591" y="4927"/>
                </a:cubicBezTo>
                <a:lnTo>
                  <a:pt x="6591" y="6517"/>
                </a:lnTo>
                <a:cubicBezTo>
                  <a:pt x="6068" y="6433"/>
                  <a:pt x="5566" y="6370"/>
                  <a:pt x="5043" y="6287"/>
                </a:cubicBezTo>
                <a:cubicBezTo>
                  <a:pt x="5043" y="5806"/>
                  <a:pt x="5106" y="5345"/>
                  <a:pt x="5127" y="4864"/>
                </a:cubicBezTo>
                <a:close/>
                <a:moveTo>
                  <a:pt x="7114" y="4948"/>
                </a:moveTo>
                <a:cubicBezTo>
                  <a:pt x="7386" y="4969"/>
                  <a:pt x="7847" y="4969"/>
                  <a:pt x="8244" y="4990"/>
                </a:cubicBezTo>
                <a:cubicBezTo>
                  <a:pt x="8223" y="5575"/>
                  <a:pt x="8223" y="6161"/>
                  <a:pt x="8223" y="6726"/>
                </a:cubicBezTo>
                <a:cubicBezTo>
                  <a:pt x="7826" y="6705"/>
                  <a:pt x="7386" y="6643"/>
                  <a:pt x="7114" y="6601"/>
                </a:cubicBezTo>
                <a:lnTo>
                  <a:pt x="7114" y="4948"/>
                </a:lnTo>
                <a:close/>
                <a:moveTo>
                  <a:pt x="8600" y="5031"/>
                </a:moveTo>
                <a:lnTo>
                  <a:pt x="9793" y="5115"/>
                </a:lnTo>
                <a:cubicBezTo>
                  <a:pt x="9709" y="5701"/>
                  <a:pt x="9646" y="6329"/>
                  <a:pt x="9625" y="6956"/>
                </a:cubicBezTo>
                <a:cubicBezTo>
                  <a:pt x="9290" y="6915"/>
                  <a:pt x="8914" y="6852"/>
                  <a:pt x="8579" y="6810"/>
                </a:cubicBezTo>
                <a:cubicBezTo>
                  <a:pt x="8579" y="6203"/>
                  <a:pt x="8579" y="5638"/>
                  <a:pt x="8600" y="5031"/>
                </a:cubicBezTo>
                <a:close/>
                <a:moveTo>
                  <a:pt x="10169" y="5136"/>
                </a:moveTo>
                <a:cubicBezTo>
                  <a:pt x="10567" y="5157"/>
                  <a:pt x="10985" y="5220"/>
                  <a:pt x="11383" y="5220"/>
                </a:cubicBezTo>
                <a:cubicBezTo>
                  <a:pt x="11320" y="5743"/>
                  <a:pt x="11320" y="6538"/>
                  <a:pt x="11299" y="7228"/>
                </a:cubicBezTo>
                <a:cubicBezTo>
                  <a:pt x="11278" y="7207"/>
                  <a:pt x="11257" y="7166"/>
                  <a:pt x="11194" y="7166"/>
                </a:cubicBezTo>
                <a:lnTo>
                  <a:pt x="10023" y="7019"/>
                </a:lnTo>
                <a:lnTo>
                  <a:pt x="10169" y="5136"/>
                </a:lnTo>
                <a:close/>
                <a:moveTo>
                  <a:pt x="523" y="6015"/>
                </a:moveTo>
                <a:cubicBezTo>
                  <a:pt x="754" y="6036"/>
                  <a:pt x="1005" y="6098"/>
                  <a:pt x="1214" y="6119"/>
                </a:cubicBezTo>
                <a:cubicBezTo>
                  <a:pt x="1214" y="6559"/>
                  <a:pt x="1214" y="7019"/>
                  <a:pt x="1235" y="7459"/>
                </a:cubicBezTo>
                <a:cubicBezTo>
                  <a:pt x="942" y="7375"/>
                  <a:pt x="691" y="7312"/>
                  <a:pt x="419" y="7228"/>
                </a:cubicBezTo>
                <a:cubicBezTo>
                  <a:pt x="440" y="6831"/>
                  <a:pt x="482" y="6412"/>
                  <a:pt x="523" y="6015"/>
                </a:cubicBezTo>
                <a:close/>
                <a:moveTo>
                  <a:pt x="1590" y="6182"/>
                </a:moveTo>
                <a:lnTo>
                  <a:pt x="1590" y="6182"/>
                </a:lnTo>
                <a:cubicBezTo>
                  <a:pt x="2051" y="6266"/>
                  <a:pt x="2511" y="6308"/>
                  <a:pt x="2951" y="6391"/>
                </a:cubicBezTo>
                <a:cubicBezTo>
                  <a:pt x="2951" y="6894"/>
                  <a:pt x="2951" y="7375"/>
                  <a:pt x="2992" y="7898"/>
                </a:cubicBezTo>
                <a:cubicBezTo>
                  <a:pt x="2532" y="7772"/>
                  <a:pt x="2072" y="7668"/>
                  <a:pt x="1632" y="7542"/>
                </a:cubicBezTo>
                <a:cubicBezTo>
                  <a:pt x="1590" y="7061"/>
                  <a:pt x="1590" y="6622"/>
                  <a:pt x="1590" y="6182"/>
                </a:cubicBezTo>
                <a:close/>
                <a:moveTo>
                  <a:pt x="3348" y="6433"/>
                </a:moveTo>
                <a:cubicBezTo>
                  <a:pt x="3787" y="6517"/>
                  <a:pt x="4248" y="6559"/>
                  <a:pt x="4687" y="6643"/>
                </a:cubicBezTo>
                <a:cubicBezTo>
                  <a:pt x="4687" y="7207"/>
                  <a:pt x="4687" y="7751"/>
                  <a:pt x="4708" y="8275"/>
                </a:cubicBezTo>
                <a:cubicBezTo>
                  <a:pt x="4269" y="8170"/>
                  <a:pt x="3829" y="8086"/>
                  <a:pt x="3369" y="7982"/>
                </a:cubicBezTo>
                <a:cubicBezTo>
                  <a:pt x="3348" y="7459"/>
                  <a:pt x="3348" y="6956"/>
                  <a:pt x="3348" y="6433"/>
                </a:cubicBezTo>
                <a:close/>
                <a:moveTo>
                  <a:pt x="5085" y="6705"/>
                </a:moveTo>
                <a:cubicBezTo>
                  <a:pt x="5608" y="6789"/>
                  <a:pt x="6068" y="6852"/>
                  <a:pt x="6591" y="6935"/>
                </a:cubicBezTo>
                <a:lnTo>
                  <a:pt x="6591" y="8651"/>
                </a:lnTo>
                <a:cubicBezTo>
                  <a:pt x="6068" y="8547"/>
                  <a:pt x="5566" y="8484"/>
                  <a:pt x="5085" y="8379"/>
                </a:cubicBezTo>
                <a:cubicBezTo>
                  <a:pt x="5043" y="7835"/>
                  <a:pt x="5085" y="7270"/>
                  <a:pt x="5085" y="6705"/>
                </a:cubicBezTo>
                <a:close/>
                <a:moveTo>
                  <a:pt x="7114" y="6956"/>
                </a:moveTo>
                <a:cubicBezTo>
                  <a:pt x="7386" y="7019"/>
                  <a:pt x="7826" y="7061"/>
                  <a:pt x="8223" y="7124"/>
                </a:cubicBezTo>
                <a:cubicBezTo>
                  <a:pt x="8223" y="7731"/>
                  <a:pt x="8244" y="8316"/>
                  <a:pt x="8265" y="8902"/>
                </a:cubicBezTo>
                <a:cubicBezTo>
                  <a:pt x="7868" y="8881"/>
                  <a:pt x="7449" y="8798"/>
                  <a:pt x="7072" y="8714"/>
                </a:cubicBezTo>
                <a:lnTo>
                  <a:pt x="7114" y="8693"/>
                </a:lnTo>
                <a:lnTo>
                  <a:pt x="7114" y="6956"/>
                </a:lnTo>
                <a:close/>
                <a:moveTo>
                  <a:pt x="8579" y="7228"/>
                </a:moveTo>
                <a:lnTo>
                  <a:pt x="9604" y="7375"/>
                </a:lnTo>
                <a:cubicBezTo>
                  <a:pt x="9541" y="7940"/>
                  <a:pt x="9521" y="8526"/>
                  <a:pt x="9500" y="9132"/>
                </a:cubicBezTo>
                <a:cubicBezTo>
                  <a:pt x="9207" y="9091"/>
                  <a:pt x="8914" y="9049"/>
                  <a:pt x="8642" y="9007"/>
                </a:cubicBezTo>
                <a:lnTo>
                  <a:pt x="8642" y="8986"/>
                </a:lnTo>
                <a:cubicBezTo>
                  <a:pt x="8600" y="8400"/>
                  <a:pt x="8579" y="7793"/>
                  <a:pt x="8579" y="7228"/>
                </a:cubicBezTo>
                <a:close/>
                <a:moveTo>
                  <a:pt x="10002" y="7375"/>
                </a:moveTo>
                <a:lnTo>
                  <a:pt x="11090" y="7542"/>
                </a:lnTo>
                <a:cubicBezTo>
                  <a:pt x="11108" y="7546"/>
                  <a:pt x="11125" y="7548"/>
                  <a:pt x="11142" y="7548"/>
                </a:cubicBezTo>
                <a:cubicBezTo>
                  <a:pt x="11221" y="7548"/>
                  <a:pt x="11282" y="7507"/>
                  <a:pt x="11299" y="7438"/>
                </a:cubicBezTo>
                <a:lnTo>
                  <a:pt x="11299" y="7438"/>
                </a:lnTo>
                <a:cubicBezTo>
                  <a:pt x="11278" y="7835"/>
                  <a:pt x="11278" y="8212"/>
                  <a:pt x="11257" y="8588"/>
                </a:cubicBezTo>
                <a:lnTo>
                  <a:pt x="11257" y="9342"/>
                </a:lnTo>
                <a:cubicBezTo>
                  <a:pt x="10776" y="9300"/>
                  <a:pt x="10337" y="9237"/>
                  <a:pt x="9897" y="9153"/>
                </a:cubicBezTo>
                <a:lnTo>
                  <a:pt x="9897" y="9111"/>
                </a:lnTo>
                <a:cubicBezTo>
                  <a:pt x="9918" y="8526"/>
                  <a:pt x="9939" y="7961"/>
                  <a:pt x="10002" y="7375"/>
                </a:cubicBezTo>
                <a:close/>
                <a:moveTo>
                  <a:pt x="1758" y="12459"/>
                </a:moveTo>
                <a:cubicBezTo>
                  <a:pt x="1779" y="12480"/>
                  <a:pt x="1800" y="12480"/>
                  <a:pt x="1862" y="12480"/>
                </a:cubicBezTo>
                <a:cubicBezTo>
                  <a:pt x="1875" y="12480"/>
                  <a:pt x="1888" y="12479"/>
                  <a:pt x="1900" y="12479"/>
                </a:cubicBezTo>
                <a:cubicBezTo>
                  <a:pt x="2286" y="12479"/>
                  <a:pt x="2676" y="12786"/>
                  <a:pt x="2595" y="13192"/>
                </a:cubicBezTo>
                <a:cubicBezTo>
                  <a:pt x="2548" y="13507"/>
                  <a:pt x="2263" y="13727"/>
                  <a:pt x="1964" y="13727"/>
                </a:cubicBezTo>
                <a:cubicBezTo>
                  <a:pt x="1866" y="13727"/>
                  <a:pt x="1767" y="13704"/>
                  <a:pt x="1674" y="13652"/>
                </a:cubicBezTo>
                <a:cubicBezTo>
                  <a:pt x="1360" y="13485"/>
                  <a:pt x="1256" y="13087"/>
                  <a:pt x="1402" y="12773"/>
                </a:cubicBezTo>
                <a:cubicBezTo>
                  <a:pt x="1486" y="12648"/>
                  <a:pt x="1632" y="12543"/>
                  <a:pt x="1758" y="12459"/>
                </a:cubicBezTo>
                <a:close/>
                <a:moveTo>
                  <a:pt x="8512" y="13148"/>
                </a:moveTo>
                <a:cubicBezTo>
                  <a:pt x="8799" y="13148"/>
                  <a:pt x="8995" y="13595"/>
                  <a:pt x="8914" y="13903"/>
                </a:cubicBezTo>
                <a:cubicBezTo>
                  <a:pt x="8853" y="14185"/>
                  <a:pt x="8560" y="14448"/>
                  <a:pt x="8257" y="14448"/>
                </a:cubicBezTo>
                <a:cubicBezTo>
                  <a:pt x="8246" y="14448"/>
                  <a:pt x="8235" y="14448"/>
                  <a:pt x="8223" y="14447"/>
                </a:cubicBezTo>
                <a:cubicBezTo>
                  <a:pt x="7512" y="14384"/>
                  <a:pt x="7407" y="13485"/>
                  <a:pt x="7951" y="13233"/>
                </a:cubicBezTo>
                <a:lnTo>
                  <a:pt x="7951" y="13233"/>
                </a:lnTo>
                <a:cubicBezTo>
                  <a:pt x="7991" y="13286"/>
                  <a:pt x="8055" y="13330"/>
                  <a:pt x="8123" y="13330"/>
                </a:cubicBezTo>
                <a:cubicBezTo>
                  <a:pt x="8163" y="13330"/>
                  <a:pt x="8205" y="13314"/>
                  <a:pt x="8244" y="13275"/>
                </a:cubicBezTo>
                <a:cubicBezTo>
                  <a:pt x="8338" y="13186"/>
                  <a:pt x="8429" y="13148"/>
                  <a:pt x="8512" y="13148"/>
                </a:cubicBezTo>
                <a:close/>
                <a:moveTo>
                  <a:pt x="14932" y="1"/>
                </a:moveTo>
                <a:cubicBezTo>
                  <a:pt x="14477" y="1"/>
                  <a:pt x="14025" y="44"/>
                  <a:pt x="13559" y="114"/>
                </a:cubicBezTo>
                <a:cubicBezTo>
                  <a:pt x="13496" y="114"/>
                  <a:pt x="13454" y="114"/>
                  <a:pt x="13412" y="135"/>
                </a:cubicBezTo>
                <a:lnTo>
                  <a:pt x="13391" y="135"/>
                </a:lnTo>
                <a:cubicBezTo>
                  <a:pt x="13266" y="156"/>
                  <a:pt x="13245" y="282"/>
                  <a:pt x="13266" y="407"/>
                </a:cubicBezTo>
                <a:cubicBezTo>
                  <a:pt x="13203" y="533"/>
                  <a:pt x="13182" y="658"/>
                  <a:pt x="13161" y="763"/>
                </a:cubicBezTo>
                <a:cubicBezTo>
                  <a:pt x="13135" y="762"/>
                  <a:pt x="13108" y="761"/>
                  <a:pt x="13083" y="761"/>
                </a:cubicBezTo>
                <a:cubicBezTo>
                  <a:pt x="12112" y="761"/>
                  <a:pt x="11672" y="1519"/>
                  <a:pt x="11529" y="2416"/>
                </a:cubicBezTo>
                <a:cubicBezTo>
                  <a:pt x="11487" y="2813"/>
                  <a:pt x="11466" y="3232"/>
                  <a:pt x="11404" y="3650"/>
                </a:cubicBezTo>
                <a:cubicBezTo>
                  <a:pt x="11383" y="3650"/>
                  <a:pt x="11362" y="3609"/>
                  <a:pt x="11320" y="3609"/>
                </a:cubicBezTo>
                <a:cubicBezTo>
                  <a:pt x="9311" y="3441"/>
                  <a:pt x="7282" y="3295"/>
                  <a:pt x="5231" y="3190"/>
                </a:cubicBezTo>
                <a:lnTo>
                  <a:pt x="5231" y="3085"/>
                </a:lnTo>
                <a:cubicBezTo>
                  <a:pt x="5242" y="2960"/>
                  <a:pt x="5147" y="2897"/>
                  <a:pt x="5048" y="2897"/>
                </a:cubicBezTo>
                <a:cubicBezTo>
                  <a:pt x="4949" y="2897"/>
                  <a:pt x="4844" y="2960"/>
                  <a:pt x="4834" y="3085"/>
                </a:cubicBezTo>
                <a:lnTo>
                  <a:pt x="4834" y="3169"/>
                </a:lnTo>
                <a:cubicBezTo>
                  <a:pt x="3432" y="3085"/>
                  <a:pt x="2051" y="3044"/>
                  <a:pt x="628" y="3023"/>
                </a:cubicBezTo>
                <a:cubicBezTo>
                  <a:pt x="594" y="2996"/>
                  <a:pt x="549" y="2982"/>
                  <a:pt x="504" y="2982"/>
                </a:cubicBezTo>
                <a:cubicBezTo>
                  <a:pt x="410" y="2982"/>
                  <a:pt x="314" y="3042"/>
                  <a:pt x="314" y="3169"/>
                </a:cubicBezTo>
                <a:lnTo>
                  <a:pt x="0" y="7249"/>
                </a:lnTo>
                <a:cubicBezTo>
                  <a:pt x="0" y="7354"/>
                  <a:pt x="84" y="7438"/>
                  <a:pt x="168" y="7438"/>
                </a:cubicBezTo>
                <a:cubicBezTo>
                  <a:pt x="189" y="7479"/>
                  <a:pt x="210" y="7542"/>
                  <a:pt x="293" y="7563"/>
                </a:cubicBezTo>
                <a:cubicBezTo>
                  <a:pt x="3871" y="8567"/>
                  <a:pt x="7533" y="9258"/>
                  <a:pt x="11215" y="9718"/>
                </a:cubicBezTo>
                <a:cubicBezTo>
                  <a:pt x="11215" y="10283"/>
                  <a:pt x="11173" y="10890"/>
                  <a:pt x="10964" y="11392"/>
                </a:cubicBezTo>
                <a:cubicBezTo>
                  <a:pt x="10587" y="12260"/>
                  <a:pt x="9880" y="12480"/>
                  <a:pt x="9121" y="12480"/>
                </a:cubicBezTo>
                <a:cubicBezTo>
                  <a:pt x="8490" y="12480"/>
                  <a:pt x="7823" y="12328"/>
                  <a:pt x="7282" y="12271"/>
                </a:cubicBezTo>
                <a:cubicBezTo>
                  <a:pt x="5022" y="12041"/>
                  <a:pt x="2783" y="11832"/>
                  <a:pt x="523" y="11601"/>
                </a:cubicBezTo>
                <a:cubicBezTo>
                  <a:pt x="510" y="11599"/>
                  <a:pt x="497" y="11598"/>
                  <a:pt x="485" y="11598"/>
                </a:cubicBezTo>
                <a:cubicBezTo>
                  <a:pt x="252" y="11598"/>
                  <a:pt x="265" y="11958"/>
                  <a:pt x="523" y="11978"/>
                </a:cubicBezTo>
                <a:cubicBezTo>
                  <a:pt x="858" y="12020"/>
                  <a:pt x="1193" y="12062"/>
                  <a:pt x="1570" y="12083"/>
                </a:cubicBezTo>
                <a:cubicBezTo>
                  <a:pt x="1256" y="12271"/>
                  <a:pt x="1026" y="12543"/>
                  <a:pt x="963" y="12899"/>
                </a:cubicBezTo>
                <a:cubicBezTo>
                  <a:pt x="879" y="13443"/>
                  <a:pt x="1298" y="14008"/>
                  <a:pt x="1862" y="14070"/>
                </a:cubicBezTo>
                <a:cubicBezTo>
                  <a:pt x="1906" y="14077"/>
                  <a:pt x="1949" y="14080"/>
                  <a:pt x="1992" y="14080"/>
                </a:cubicBezTo>
                <a:cubicBezTo>
                  <a:pt x="2496" y="14080"/>
                  <a:pt x="2994" y="13647"/>
                  <a:pt x="3013" y="13108"/>
                </a:cubicBezTo>
                <a:cubicBezTo>
                  <a:pt x="3034" y="12689"/>
                  <a:pt x="2762" y="12355"/>
                  <a:pt x="2427" y="12166"/>
                </a:cubicBezTo>
                <a:lnTo>
                  <a:pt x="2427" y="12166"/>
                </a:lnTo>
                <a:cubicBezTo>
                  <a:pt x="4059" y="12334"/>
                  <a:pt x="5650" y="12480"/>
                  <a:pt x="7282" y="12669"/>
                </a:cubicBezTo>
                <a:cubicBezTo>
                  <a:pt x="7533" y="12689"/>
                  <a:pt x="7805" y="12752"/>
                  <a:pt x="8077" y="12773"/>
                </a:cubicBezTo>
                <a:cubicBezTo>
                  <a:pt x="7554" y="12857"/>
                  <a:pt x="7114" y="13317"/>
                  <a:pt x="7198" y="13903"/>
                </a:cubicBezTo>
                <a:cubicBezTo>
                  <a:pt x="7273" y="14409"/>
                  <a:pt x="7768" y="14798"/>
                  <a:pt x="8292" y="14798"/>
                </a:cubicBezTo>
                <a:cubicBezTo>
                  <a:pt x="8352" y="14798"/>
                  <a:pt x="8413" y="14793"/>
                  <a:pt x="8474" y="14782"/>
                </a:cubicBezTo>
                <a:cubicBezTo>
                  <a:pt x="9081" y="14656"/>
                  <a:pt x="9479" y="14008"/>
                  <a:pt x="9311" y="13401"/>
                </a:cubicBezTo>
                <a:cubicBezTo>
                  <a:pt x="9269" y="13171"/>
                  <a:pt x="9102" y="12982"/>
                  <a:pt x="8935" y="12878"/>
                </a:cubicBezTo>
                <a:lnTo>
                  <a:pt x="8935" y="12878"/>
                </a:lnTo>
                <a:cubicBezTo>
                  <a:pt x="9035" y="12883"/>
                  <a:pt x="9134" y="12886"/>
                  <a:pt x="9233" y="12886"/>
                </a:cubicBezTo>
                <a:cubicBezTo>
                  <a:pt x="9940" y="12886"/>
                  <a:pt x="10602" y="12736"/>
                  <a:pt x="11006" y="12166"/>
                </a:cubicBezTo>
                <a:cubicBezTo>
                  <a:pt x="11822" y="11099"/>
                  <a:pt x="11613" y="9258"/>
                  <a:pt x="11655" y="8003"/>
                </a:cubicBezTo>
                <a:lnTo>
                  <a:pt x="11801" y="4969"/>
                </a:lnTo>
                <a:cubicBezTo>
                  <a:pt x="11843" y="4027"/>
                  <a:pt x="11529" y="1181"/>
                  <a:pt x="13057" y="1161"/>
                </a:cubicBezTo>
                <a:cubicBezTo>
                  <a:pt x="13057" y="1244"/>
                  <a:pt x="13078" y="1349"/>
                  <a:pt x="13182" y="1349"/>
                </a:cubicBezTo>
                <a:lnTo>
                  <a:pt x="13203" y="1349"/>
                </a:lnTo>
                <a:cubicBezTo>
                  <a:pt x="13203" y="1391"/>
                  <a:pt x="13224" y="1412"/>
                  <a:pt x="13266" y="1474"/>
                </a:cubicBezTo>
                <a:cubicBezTo>
                  <a:pt x="13301" y="1562"/>
                  <a:pt x="13379" y="1605"/>
                  <a:pt x="13465" y="1605"/>
                </a:cubicBezTo>
                <a:cubicBezTo>
                  <a:pt x="13482" y="1605"/>
                  <a:pt x="13500" y="1603"/>
                  <a:pt x="13517" y="1600"/>
                </a:cubicBezTo>
                <a:cubicBezTo>
                  <a:pt x="13538" y="1684"/>
                  <a:pt x="13601" y="1767"/>
                  <a:pt x="13705" y="1767"/>
                </a:cubicBezTo>
                <a:cubicBezTo>
                  <a:pt x="13900" y="1772"/>
                  <a:pt x="14094" y="1774"/>
                  <a:pt x="14288" y="1774"/>
                </a:cubicBezTo>
                <a:cubicBezTo>
                  <a:pt x="15029" y="1774"/>
                  <a:pt x="15762" y="1737"/>
                  <a:pt x="16509" y="1621"/>
                </a:cubicBezTo>
                <a:cubicBezTo>
                  <a:pt x="16948" y="1579"/>
                  <a:pt x="17430" y="1453"/>
                  <a:pt x="17325" y="868"/>
                </a:cubicBezTo>
                <a:cubicBezTo>
                  <a:pt x="17220" y="303"/>
                  <a:pt x="16530" y="198"/>
                  <a:pt x="16028" y="93"/>
                </a:cubicBezTo>
                <a:cubicBezTo>
                  <a:pt x="15657" y="28"/>
                  <a:pt x="15294" y="1"/>
                  <a:pt x="1493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3" name="Picture 22">
            <a:extLst>
              <a:ext uri="{FF2B5EF4-FFF2-40B4-BE49-F238E27FC236}">
                <a16:creationId xmlns:a16="http://schemas.microsoft.com/office/drawing/2014/main" id="{A6DDB11E-D29B-25E8-E253-D483257F4F3F}"/>
              </a:ext>
            </a:extLst>
          </p:cNvPr>
          <p:cNvPicPr>
            <a:picLocks noChangeAspect="1"/>
          </p:cNvPicPr>
          <p:nvPr/>
        </p:nvPicPr>
        <p:blipFill>
          <a:blip r:embed="rId3"/>
          <a:stretch>
            <a:fillRect/>
          </a:stretch>
        </p:blipFill>
        <p:spPr>
          <a:xfrm>
            <a:off x="5273354" y="1271761"/>
            <a:ext cx="3541586" cy="3384311"/>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03"/>
        <p:cNvGrpSpPr/>
        <p:nvPr/>
      </p:nvGrpSpPr>
      <p:grpSpPr>
        <a:xfrm>
          <a:off x="0" y="0"/>
          <a:ext cx="0" cy="0"/>
          <a:chOff x="0" y="0"/>
          <a:chExt cx="0" cy="0"/>
        </a:xfrm>
      </p:grpSpPr>
      <p:sp>
        <p:nvSpPr>
          <p:cNvPr id="1004" name="Google Shape;1004;p60"/>
          <p:cNvSpPr/>
          <p:nvPr/>
        </p:nvSpPr>
        <p:spPr>
          <a:xfrm>
            <a:off x="504275" y="1351199"/>
            <a:ext cx="8135400" cy="3572700"/>
          </a:xfrm>
          <a:prstGeom prst="rect">
            <a:avLst/>
          </a:prstGeom>
          <a:solidFill>
            <a:schemeClr val="l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60"/>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Hosting</a:t>
            </a:r>
            <a:endParaRPr/>
          </a:p>
        </p:txBody>
      </p:sp>
      <p:sp>
        <p:nvSpPr>
          <p:cNvPr id="1006" name="Google Shape;1006;p60"/>
          <p:cNvSpPr txBox="1">
            <a:spLocks noGrp="1"/>
          </p:cNvSpPr>
          <p:nvPr>
            <p:ph type="subTitle" idx="1"/>
          </p:nvPr>
        </p:nvSpPr>
        <p:spPr>
          <a:xfrm>
            <a:off x="3638088" y="2713813"/>
            <a:ext cx="1547100" cy="249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MySQL Database</a:t>
            </a:r>
            <a:endParaRPr/>
          </a:p>
        </p:txBody>
      </p:sp>
      <p:sp>
        <p:nvSpPr>
          <p:cNvPr id="1007" name="Google Shape;1007;p60"/>
          <p:cNvSpPr txBox="1">
            <a:spLocks noGrp="1"/>
          </p:cNvSpPr>
          <p:nvPr>
            <p:ph type="subTitle" idx="2"/>
          </p:nvPr>
        </p:nvSpPr>
        <p:spPr>
          <a:xfrm>
            <a:off x="3310486" y="3286676"/>
            <a:ext cx="2166349" cy="924924"/>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CA" sz="1100"/>
              <a:t>Part of Amazon </a:t>
            </a:r>
            <a:r>
              <a:rPr lang="en-CA" sz="1100" err="1"/>
              <a:t>Lightsail</a:t>
            </a:r>
            <a:r>
              <a:rPr lang="en-CA" sz="1100"/>
              <a:t>, it is a highly available, managed database allowing scalability and integrated tools such as backup and security settings</a:t>
            </a:r>
            <a:endParaRPr sz="1100"/>
          </a:p>
        </p:txBody>
      </p:sp>
      <p:sp>
        <p:nvSpPr>
          <p:cNvPr id="1008" name="Google Shape;1008;p60"/>
          <p:cNvSpPr txBox="1">
            <a:spLocks noGrp="1"/>
          </p:cNvSpPr>
          <p:nvPr>
            <p:ph type="subTitle" idx="3"/>
          </p:nvPr>
        </p:nvSpPr>
        <p:spPr>
          <a:xfrm>
            <a:off x="906838" y="2713825"/>
            <a:ext cx="1547100" cy="249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AWS </a:t>
            </a:r>
            <a:r>
              <a:rPr lang="en-US" err="1"/>
              <a:t>Lightsail</a:t>
            </a:r>
            <a:endParaRPr/>
          </a:p>
        </p:txBody>
      </p:sp>
      <p:sp>
        <p:nvSpPr>
          <p:cNvPr id="1009" name="Google Shape;1009;p60"/>
          <p:cNvSpPr txBox="1">
            <a:spLocks noGrp="1"/>
          </p:cNvSpPr>
          <p:nvPr>
            <p:ph type="subTitle" idx="4"/>
          </p:nvPr>
        </p:nvSpPr>
        <p:spPr>
          <a:xfrm>
            <a:off x="744249" y="3176438"/>
            <a:ext cx="2008025"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100">
                <a:solidFill>
                  <a:schemeClr val="dk2"/>
                </a:solidFill>
              </a:rPr>
              <a:t>Simplified cloud computing with easy setup. Launch websites, apps, and databases quickly and cost-effectively without complex infrastructure management</a:t>
            </a:r>
            <a:endParaRPr sz="1100">
              <a:solidFill>
                <a:schemeClr val="dk2"/>
              </a:solidFill>
            </a:endParaRPr>
          </a:p>
        </p:txBody>
      </p:sp>
      <p:sp>
        <p:nvSpPr>
          <p:cNvPr id="1010" name="Google Shape;1010;p60"/>
          <p:cNvSpPr txBox="1">
            <a:spLocks noGrp="1"/>
          </p:cNvSpPr>
          <p:nvPr>
            <p:ph type="subTitle" idx="5"/>
          </p:nvPr>
        </p:nvSpPr>
        <p:spPr>
          <a:xfrm>
            <a:off x="6369350" y="2713813"/>
            <a:ext cx="1547100" cy="249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Cloudflare</a:t>
            </a:r>
            <a:endParaRPr/>
          </a:p>
        </p:txBody>
      </p:sp>
      <p:sp>
        <p:nvSpPr>
          <p:cNvPr id="1011" name="Google Shape;1011;p60"/>
          <p:cNvSpPr txBox="1">
            <a:spLocks noGrp="1"/>
          </p:cNvSpPr>
          <p:nvPr>
            <p:ph type="subTitle" idx="6"/>
          </p:nvPr>
        </p:nvSpPr>
        <p:spPr>
          <a:xfrm>
            <a:off x="6077714" y="3176438"/>
            <a:ext cx="2138149"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100"/>
              <a:t>Empowering websites with speed, security, and reliability. A global network optimizing performance and protecting against online threats seamlessly</a:t>
            </a:r>
          </a:p>
        </p:txBody>
      </p:sp>
      <p:sp>
        <p:nvSpPr>
          <p:cNvPr id="1012" name="Google Shape;1012;p60"/>
          <p:cNvSpPr/>
          <p:nvPr/>
        </p:nvSpPr>
        <p:spPr>
          <a:xfrm>
            <a:off x="2940275" y="1790225"/>
            <a:ext cx="67749" cy="2694648"/>
          </a:xfrm>
          <a:custGeom>
            <a:avLst/>
            <a:gdLst/>
            <a:ahLst/>
            <a:cxnLst/>
            <a:rect l="l" t="t" r="r" b="b"/>
            <a:pathLst>
              <a:path w="681" h="5721" extrusionOk="0">
                <a:moveTo>
                  <a:pt x="299" y="1"/>
                </a:moveTo>
                <a:cubicBezTo>
                  <a:pt x="213" y="1"/>
                  <a:pt x="126" y="63"/>
                  <a:pt x="126" y="192"/>
                </a:cubicBezTo>
                <a:cubicBezTo>
                  <a:pt x="0" y="1928"/>
                  <a:pt x="105" y="3749"/>
                  <a:pt x="210" y="5485"/>
                </a:cubicBezTo>
                <a:cubicBezTo>
                  <a:pt x="220" y="5642"/>
                  <a:pt x="340" y="5721"/>
                  <a:pt x="455" y="5721"/>
                </a:cubicBezTo>
                <a:cubicBezTo>
                  <a:pt x="571" y="5721"/>
                  <a:pt x="680" y="5642"/>
                  <a:pt x="670" y="5485"/>
                </a:cubicBezTo>
                <a:cubicBezTo>
                  <a:pt x="565" y="3707"/>
                  <a:pt x="586" y="1928"/>
                  <a:pt x="461" y="171"/>
                </a:cubicBezTo>
                <a:cubicBezTo>
                  <a:pt x="461" y="58"/>
                  <a:pt x="381" y="1"/>
                  <a:pt x="29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60"/>
          <p:cNvSpPr/>
          <p:nvPr/>
        </p:nvSpPr>
        <p:spPr>
          <a:xfrm>
            <a:off x="5743400" y="1790225"/>
            <a:ext cx="67749" cy="2694648"/>
          </a:xfrm>
          <a:custGeom>
            <a:avLst/>
            <a:gdLst/>
            <a:ahLst/>
            <a:cxnLst/>
            <a:rect l="l" t="t" r="r" b="b"/>
            <a:pathLst>
              <a:path w="681" h="5721" extrusionOk="0">
                <a:moveTo>
                  <a:pt x="299" y="1"/>
                </a:moveTo>
                <a:cubicBezTo>
                  <a:pt x="213" y="1"/>
                  <a:pt x="126" y="63"/>
                  <a:pt x="126" y="192"/>
                </a:cubicBezTo>
                <a:cubicBezTo>
                  <a:pt x="0" y="1928"/>
                  <a:pt x="105" y="3749"/>
                  <a:pt x="210" y="5485"/>
                </a:cubicBezTo>
                <a:cubicBezTo>
                  <a:pt x="220" y="5642"/>
                  <a:pt x="340" y="5721"/>
                  <a:pt x="455" y="5721"/>
                </a:cubicBezTo>
                <a:cubicBezTo>
                  <a:pt x="571" y="5721"/>
                  <a:pt x="680" y="5642"/>
                  <a:pt x="670" y="5485"/>
                </a:cubicBezTo>
                <a:cubicBezTo>
                  <a:pt x="565" y="3707"/>
                  <a:pt x="586" y="1928"/>
                  <a:pt x="461" y="171"/>
                </a:cubicBezTo>
                <a:cubicBezTo>
                  <a:pt x="461" y="58"/>
                  <a:pt x="381" y="1"/>
                  <a:pt x="29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Picture 1" descr="A logo for a company&#10;&#10;Description automatically generated">
            <a:extLst>
              <a:ext uri="{FF2B5EF4-FFF2-40B4-BE49-F238E27FC236}">
                <a16:creationId xmlns:a16="http://schemas.microsoft.com/office/drawing/2014/main" id="{152A3BDE-97E9-D457-C833-5C4390AA710E}"/>
              </a:ext>
            </a:extLst>
          </p:cNvPr>
          <p:cNvPicPr>
            <a:picLocks noChangeAspect="1"/>
          </p:cNvPicPr>
          <p:nvPr/>
        </p:nvPicPr>
        <p:blipFill rotWithShape="1">
          <a:blip r:embed="rId3">
            <a:clrChange>
              <a:clrFrom>
                <a:srgbClr val="FFFFFF"/>
              </a:clrFrom>
              <a:clrTo>
                <a:srgbClr val="FFFFFF">
                  <a:alpha val="0"/>
                </a:srgbClr>
              </a:clrTo>
            </a:clrChange>
          </a:blip>
          <a:srcRect l="18570" t="22936" r="16463" b="26073"/>
          <a:stretch/>
        </p:blipFill>
        <p:spPr>
          <a:xfrm>
            <a:off x="914430" y="1931384"/>
            <a:ext cx="1649843" cy="595306"/>
          </a:xfrm>
          <a:prstGeom prst="rect">
            <a:avLst/>
          </a:prstGeom>
        </p:spPr>
      </p:pic>
      <p:pic>
        <p:nvPicPr>
          <p:cNvPr id="4" name="Picture 3">
            <a:extLst>
              <a:ext uri="{FF2B5EF4-FFF2-40B4-BE49-F238E27FC236}">
                <a16:creationId xmlns:a16="http://schemas.microsoft.com/office/drawing/2014/main" id="{5E47E4E7-4519-3441-9DFD-A43263311333}"/>
              </a:ext>
            </a:extLst>
          </p:cNvPr>
          <p:cNvPicPr>
            <a:picLocks noChangeAspect="1"/>
          </p:cNvPicPr>
          <p:nvPr/>
        </p:nvPicPr>
        <p:blipFill rotWithShape="1">
          <a:blip r:embed="rId4">
            <a:clrChange>
              <a:clrFrom>
                <a:srgbClr val="FFFFFF"/>
              </a:clrFrom>
              <a:clrTo>
                <a:srgbClr val="FFFFFF">
                  <a:alpha val="0"/>
                </a:srgbClr>
              </a:clrTo>
            </a:clrChange>
          </a:blip>
          <a:srcRect t="12035" b="566"/>
          <a:stretch/>
        </p:blipFill>
        <p:spPr>
          <a:xfrm>
            <a:off x="3972402" y="1846900"/>
            <a:ext cx="878472" cy="764274"/>
          </a:xfrm>
          <a:prstGeom prst="rect">
            <a:avLst/>
          </a:prstGeom>
        </p:spPr>
      </p:pic>
      <p:pic>
        <p:nvPicPr>
          <p:cNvPr id="6" name="Picture 5" descr="A logo with a black background&#10;&#10;Description automatically generated">
            <a:extLst>
              <a:ext uri="{FF2B5EF4-FFF2-40B4-BE49-F238E27FC236}">
                <a16:creationId xmlns:a16="http://schemas.microsoft.com/office/drawing/2014/main" id="{CC75425C-DA94-B0F6-9146-8C7AFC27BA64}"/>
              </a:ext>
            </a:extLst>
          </p:cNvPr>
          <p:cNvPicPr>
            <a:picLocks noChangeAspect="1"/>
          </p:cNvPicPr>
          <p:nvPr/>
        </p:nvPicPr>
        <p:blipFill>
          <a:blip r:embed="rId5"/>
          <a:stretch>
            <a:fillRect/>
          </a:stretch>
        </p:blipFill>
        <p:spPr>
          <a:xfrm>
            <a:off x="6360573" y="1962394"/>
            <a:ext cx="1564653" cy="533286"/>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9" name="Google Shape;1004;p60">
            <a:extLst>
              <a:ext uri="{FF2B5EF4-FFF2-40B4-BE49-F238E27FC236}">
                <a16:creationId xmlns:a16="http://schemas.microsoft.com/office/drawing/2014/main" id="{E5A64E09-0D97-4D6C-9E7C-B26F8280561B}"/>
              </a:ext>
            </a:extLst>
          </p:cNvPr>
          <p:cNvSpPr/>
          <p:nvPr/>
        </p:nvSpPr>
        <p:spPr>
          <a:xfrm>
            <a:off x="504275" y="1157470"/>
            <a:ext cx="4967135" cy="3572700"/>
          </a:xfrm>
          <a:prstGeom prst="rect">
            <a:avLst/>
          </a:prstGeom>
          <a:solidFill>
            <a:schemeClr val="l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itle 1">
            <a:extLst>
              <a:ext uri="{FF2B5EF4-FFF2-40B4-BE49-F238E27FC236}">
                <a16:creationId xmlns:a16="http://schemas.microsoft.com/office/drawing/2014/main" id="{387718D2-53D0-4E7A-2DA9-531CB74DB020}"/>
              </a:ext>
            </a:extLst>
          </p:cNvPr>
          <p:cNvSpPr>
            <a:spLocks noGrp="1"/>
          </p:cNvSpPr>
          <p:nvPr>
            <p:ph type="title"/>
          </p:nvPr>
        </p:nvSpPr>
        <p:spPr/>
        <p:txBody>
          <a:bodyPr/>
          <a:lstStyle/>
          <a:p>
            <a:r>
              <a:rPr lang="en-US"/>
              <a:t>Database</a:t>
            </a:r>
          </a:p>
        </p:txBody>
      </p:sp>
      <p:sp>
        <p:nvSpPr>
          <p:cNvPr id="5" name="Subtitle 4">
            <a:extLst>
              <a:ext uri="{FF2B5EF4-FFF2-40B4-BE49-F238E27FC236}">
                <a16:creationId xmlns:a16="http://schemas.microsoft.com/office/drawing/2014/main" id="{A6FC4A5C-1CFF-D474-653B-3EB2DA188021}"/>
              </a:ext>
            </a:extLst>
          </p:cNvPr>
          <p:cNvSpPr>
            <a:spLocks noGrp="1"/>
          </p:cNvSpPr>
          <p:nvPr>
            <p:ph type="subTitle" idx="3"/>
          </p:nvPr>
        </p:nvSpPr>
        <p:spPr>
          <a:xfrm>
            <a:off x="1330838" y="2152536"/>
            <a:ext cx="3314007" cy="249000"/>
          </a:xfrm>
        </p:spPr>
        <p:txBody>
          <a:bodyPr/>
          <a:lstStyle/>
          <a:p>
            <a:pPr marL="139700" indent="0"/>
            <a:r>
              <a:rPr lang="en-US" sz="2400"/>
              <a:t>High Availability databases</a:t>
            </a:r>
          </a:p>
        </p:txBody>
      </p:sp>
      <p:sp>
        <p:nvSpPr>
          <p:cNvPr id="6" name="Subtitle 5">
            <a:extLst>
              <a:ext uri="{FF2B5EF4-FFF2-40B4-BE49-F238E27FC236}">
                <a16:creationId xmlns:a16="http://schemas.microsoft.com/office/drawing/2014/main" id="{4F4B2DA6-DF0C-B216-550C-6C2D1D6DB008}"/>
              </a:ext>
            </a:extLst>
          </p:cNvPr>
          <p:cNvSpPr>
            <a:spLocks noGrp="1"/>
          </p:cNvSpPr>
          <p:nvPr>
            <p:ph type="subTitle" idx="4"/>
          </p:nvPr>
        </p:nvSpPr>
        <p:spPr>
          <a:xfrm>
            <a:off x="1468045" y="2822992"/>
            <a:ext cx="3039591" cy="569724"/>
          </a:xfrm>
        </p:spPr>
        <p:txBody>
          <a:bodyPr spcFirstLastPara="1" wrap="square" lIns="91425" tIns="91425" rIns="91425" bIns="91425" anchor="t" anchorCtr="0">
            <a:noAutofit/>
          </a:bodyPr>
          <a:lstStyle/>
          <a:p>
            <a:pPr marL="139700" indent="0"/>
            <a:r>
              <a:rPr lang="en-US" sz="1200">
                <a:solidFill>
                  <a:srgbClr val="687078"/>
                </a:solidFill>
              </a:rPr>
              <a:t>We have opted for High-availability plan databases, which are established in an extra Availability Zone to enhance stability and redundancy</a:t>
            </a:r>
            <a:endParaRPr lang="en-US" sz="1600"/>
          </a:p>
        </p:txBody>
      </p:sp>
      <p:sp>
        <p:nvSpPr>
          <p:cNvPr id="7" name="Subtitle 6">
            <a:extLst>
              <a:ext uri="{FF2B5EF4-FFF2-40B4-BE49-F238E27FC236}">
                <a16:creationId xmlns:a16="http://schemas.microsoft.com/office/drawing/2014/main" id="{2C2EEF77-C0BC-2BC3-4962-E93009268D9C}"/>
              </a:ext>
            </a:extLst>
          </p:cNvPr>
          <p:cNvSpPr>
            <a:spLocks noGrp="1"/>
          </p:cNvSpPr>
          <p:nvPr>
            <p:ph type="subTitle" idx="5"/>
          </p:nvPr>
        </p:nvSpPr>
        <p:spPr/>
        <p:txBody>
          <a:bodyPr/>
          <a:lstStyle/>
          <a:p>
            <a:endParaRPr lang="en-US"/>
          </a:p>
        </p:txBody>
      </p:sp>
      <p:sp>
        <p:nvSpPr>
          <p:cNvPr id="8" name="Subtitle 7">
            <a:extLst>
              <a:ext uri="{FF2B5EF4-FFF2-40B4-BE49-F238E27FC236}">
                <a16:creationId xmlns:a16="http://schemas.microsoft.com/office/drawing/2014/main" id="{206C78A1-FBAE-4B13-C747-637B86FCB744}"/>
              </a:ext>
            </a:extLst>
          </p:cNvPr>
          <p:cNvSpPr>
            <a:spLocks noGrp="1"/>
          </p:cNvSpPr>
          <p:nvPr>
            <p:ph type="subTitle" idx="6"/>
          </p:nvPr>
        </p:nvSpPr>
        <p:spPr/>
        <p:txBody>
          <a:bodyPr/>
          <a:lstStyle/>
          <a:p>
            <a:endParaRPr lang="en-US"/>
          </a:p>
        </p:txBody>
      </p:sp>
      <p:pic>
        <p:nvPicPr>
          <p:cNvPr id="10" name="Picture 9" descr="AWS Databases image in white tone">
            <a:extLst>
              <a:ext uri="{FF2B5EF4-FFF2-40B4-BE49-F238E27FC236}">
                <a16:creationId xmlns:a16="http://schemas.microsoft.com/office/drawing/2014/main" id="{B56693A4-07E4-F021-0C7C-8078EFBBCB72}"/>
              </a:ext>
            </a:extLst>
          </p:cNvPr>
          <p:cNvPicPr>
            <a:picLocks noChangeAspect="1"/>
          </p:cNvPicPr>
          <p:nvPr/>
        </p:nvPicPr>
        <p:blipFill>
          <a:blip r:embed="rId2"/>
          <a:stretch>
            <a:fillRect/>
          </a:stretch>
        </p:blipFill>
        <p:spPr>
          <a:xfrm>
            <a:off x="5635228" y="1572220"/>
            <a:ext cx="2743200" cy="2743200"/>
          </a:xfrm>
          <a:prstGeom prst="rect">
            <a:avLst/>
          </a:prstGeom>
        </p:spPr>
      </p:pic>
    </p:spTree>
    <p:extLst>
      <p:ext uri="{BB962C8B-B14F-4D97-AF65-F5344CB8AC3E}">
        <p14:creationId xmlns:p14="http://schemas.microsoft.com/office/powerpoint/2010/main" val="42213771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Google Shape;1004;p60">
            <a:extLst>
              <a:ext uri="{FF2B5EF4-FFF2-40B4-BE49-F238E27FC236}">
                <a16:creationId xmlns:a16="http://schemas.microsoft.com/office/drawing/2014/main" id="{6239117C-84CA-F792-8E8B-D97BB60941FE}"/>
              </a:ext>
            </a:extLst>
          </p:cNvPr>
          <p:cNvSpPr/>
          <p:nvPr/>
        </p:nvSpPr>
        <p:spPr>
          <a:xfrm>
            <a:off x="3726664" y="1220839"/>
            <a:ext cx="4947441" cy="3572700"/>
          </a:xfrm>
          <a:prstGeom prst="rect">
            <a:avLst/>
          </a:prstGeom>
          <a:solidFill>
            <a:schemeClr val="l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itle 1">
            <a:extLst>
              <a:ext uri="{FF2B5EF4-FFF2-40B4-BE49-F238E27FC236}">
                <a16:creationId xmlns:a16="http://schemas.microsoft.com/office/drawing/2014/main" id="{DF254BA9-EB46-0D14-4E57-E97F68597823}"/>
              </a:ext>
            </a:extLst>
          </p:cNvPr>
          <p:cNvSpPr>
            <a:spLocks noGrp="1"/>
          </p:cNvSpPr>
          <p:nvPr>
            <p:ph type="title"/>
          </p:nvPr>
        </p:nvSpPr>
        <p:spPr/>
        <p:txBody>
          <a:bodyPr/>
          <a:lstStyle/>
          <a:p>
            <a:r>
              <a:rPr lang="en-US"/>
              <a:t>Source Code Management</a:t>
            </a:r>
            <a:endParaRPr lang="en-CA"/>
          </a:p>
        </p:txBody>
      </p:sp>
      <p:sp>
        <p:nvSpPr>
          <p:cNvPr id="4" name="Subtitle 3">
            <a:extLst>
              <a:ext uri="{FF2B5EF4-FFF2-40B4-BE49-F238E27FC236}">
                <a16:creationId xmlns:a16="http://schemas.microsoft.com/office/drawing/2014/main" id="{99C33AFD-CE9A-F25B-96CF-027402862B18}"/>
              </a:ext>
            </a:extLst>
          </p:cNvPr>
          <p:cNvSpPr>
            <a:spLocks noGrp="1"/>
          </p:cNvSpPr>
          <p:nvPr>
            <p:ph type="subTitle" idx="2"/>
          </p:nvPr>
        </p:nvSpPr>
        <p:spPr>
          <a:xfrm>
            <a:off x="4166173" y="2903638"/>
            <a:ext cx="4135916" cy="814969"/>
          </a:xfrm>
        </p:spPr>
        <p:txBody>
          <a:bodyPr/>
          <a:lstStyle/>
          <a:p>
            <a:pPr marL="139700" indent="0"/>
            <a:r>
              <a:rPr lang="en-US"/>
              <a:t>To better manage our source code a GitHub repository was created for better organization and better collaboration.  </a:t>
            </a:r>
            <a:endParaRPr lang="en-CA"/>
          </a:p>
        </p:txBody>
      </p:sp>
      <p:sp>
        <p:nvSpPr>
          <p:cNvPr id="5" name="Subtitle 4">
            <a:extLst>
              <a:ext uri="{FF2B5EF4-FFF2-40B4-BE49-F238E27FC236}">
                <a16:creationId xmlns:a16="http://schemas.microsoft.com/office/drawing/2014/main" id="{63D4D66F-A540-6862-1856-92D65116BCE7}"/>
              </a:ext>
            </a:extLst>
          </p:cNvPr>
          <p:cNvSpPr>
            <a:spLocks noGrp="1"/>
          </p:cNvSpPr>
          <p:nvPr>
            <p:ph type="subTitle" idx="3"/>
          </p:nvPr>
        </p:nvSpPr>
        <p:spPr>
          <a:xfrm>
            <a:off x="3726664" y="2046770"/>
            <a:ext cx="4947441" cy="249000"/>
          </a:xfrm>
        </p:spPr>
        <p:txBody>
          <a:bodyPr/>
          <a:lstStyle/>
          <a:p>
            <a:r>
              <a:rPr lang="en-US" sz="4000"/>
              <a:t>GitHub</a:t>
            </a:r>
            <a:endParaRPr lang="en-CA" sz="4000"/>
          </a:p>
        </p:txBody>
      </p:sp>
      <p:grpSp>
        <p:nvGrpSpPr>
          <p:cNvPr id="12" name="Group 11">
            <a:extLst>
              <a:ext uri="{FF2B5EF4-FFF2-40B4-BE49-F238E27FC236}">
                <a16:creationId xmlns:a16="http://schemas.microsoft.com/office/drawing/2014/main" id="{1DA13F0C-2091-1F9B-42CD-9E758EAED35B}"/>
              </a:ext>
            </a:extLst>
          </p:cNvPr>
          <p:cNvGrpSpPr/>
          <p:nvPr/>
        </p:nvGrpSpPr>
        <p:grpSpPr>
          <a:xfrm>
            <a:off x="655008" y="1821959"/>
            <a:ext cx="2529490" cy="2368675"/>
            <a:chOff x="5655633" y="1778475"/>
            <a:chExt cx="2529490" cy="2368675"/>
          </a:xfrm>
        </p:grpSpPr>
        <p:sp>
          <p:nvSpPr>
            <p:cNvPr id="10" name="Rectangle 9">
              <a:extLst>
                <a:ext uri="{FF2B5EF4-FFF2-40B4-BE49-F238E27FC236}">
                  <a16:creationId xmlns:a16="http://schemas.microsoft.com/office/drawing/2014/main" id="{7BF029E9-0FF5-CDCE-4389-BCEC34E4CB6F}"/>
                </a:ext>
              </a:extLst>
            </p:cNvPr>
            <p:cNvSpPr/>
            <p:nvPr/>
          </p:nvSpPr>
          <p:spPr>
            <a:xfrm>
              <a:off x="5702589" y="1778475"/>
              <a:ext cx="2434196" cy="2368675"/>
            </a:xfrm>
            <a:prstGeom prst="rect">
              <a:avLst/>
            </a:prstGeom>
            <a:ln>
              <a:solidFill>
                <a:schemeClr val="bg1"/>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CA"/>
            </a:p>
          </p:txBody>
        </p:sp>
        <p:pic>
          <p:nvPicPr>
            <p:cNvPr id="1026" name="Picture 2">
              <a:extLst>
                <a:ext uri="{FF2B5EF4-FFF2-40B4-BE49-F238E27FC236}">
                  <a16:creationId xmlns:a16="http://schemas.microsoft.com/office/drawing/2014/main" id="{ECC275CA-AA9E-442A-C582-C0D5B69CF1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55633" y="2267816"/>
              <a:ext cx="2529490" cy="1422838"/>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0456115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36"/>
        <p:cNvGrpSpPr/>
        <p:nvPr/>
      </p:nvGrpSpPr>
      <p:grpSpPr>
        <a:xfrm>
          <a:off x="0" y="0"/>
          <a:ext cx="0" cy="0"/>
          <a:chOff x="0" y="0"/>
          <a:chExt cx="0" cy="0"/>
        </a:xfrm>
      </p:grpSpPr>
      <p:sp>
        <p:nvSpPr>
          <p:cNvPr id="8" name="Google Shape;1004;p60">
            <a:extLst>
              <a:ext uri="{FF2B5EF4-FFF2-40B4-BE49-F238E27FC236}">
                <a16:creationId xmlns:a16="http://schemas.microsoft.com/office/drawing/2014/main" id="{D44C8DA8-2D15-6AA3-AAA3-A16D20A38F68}"/>
              </a:ext>
            </a:extLst>
          </p:cNvPr>
          <p:cNvSpPr/>
          <p:nvPr/>
        </p:nvSpPr>
        <p:spPr>
          <a:xfrm>
            <a:off x="504275" y="1173850"/>
            <a:ext cx="8135400" cy="3572700"/>
          </a:xfrm>
          <a:prstGeom prst="rect">
            <a:avLst/>
          </a:prstGeom>
          <a:solidFill>
            <a:schemeClr val="l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53"/>
          <p:cNvSpPr/>
          <p:nvPr/>
        </p:nvSpPr>
        <p:spPr>
          <a:xfrm rot="-870548">
            <a:off x="-554528" y="3629035"/>
            <a:ext cx="1119607" cy="372184"/>
          </a:xfrm>
          <a:prstGeom prst="foldedCorner">
            <a:avLst>
              <a:gd name="adj" fmla="val 50000"/>
            </a:avLst>
          </a:prstGeom>
          <a:solidFill>
            <a:schemeClr val="accen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53"/>
          <p:cNvSpPr txBox="1">
            <a:spLocks noGrp="1"/>
          </p:cNvSpPr>
          <p:nvPr>
            <p:ph type="title"/>
          </p:nvPr>
        </p:nvSpPr>
        <p:spPr>
          <a:xfrm>
            <a:off x="272238" y="16606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Future Features</a:t>
            </a:r>
            <a:endParaRPr/>
          </a:p>
        </p:txBody>
      </p:sp>
      <p:sp>
        <p:nvSpPr>
          <p:cNvPr id="649" name="Google Shape;649;p53"/>
          <p:cNvSpPr txBox="1">
            <a:spLocks noGrp="1"/>
          </p:cNvSpPr>
          <p:nvPr>
            <p:ph type="subTitle" idx="4"/>
          </p:nvPr>
        </p:nvSpPr>
        <p:spPr>
          <a:xfrm>
            <a:off x="682645" y="3295227"/>
            <a:ext cx="2326200" cy="103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User’s will be able to see their device location and data on a </a:t>
            </a:r>
            <a:r>
              <a:rPr lang="en-US">
                <a:solidFill>
                  <a:schemeClr val="tx1"/>
                </a:solidFill>
              </a:rPr>
              <a:t>webpage</a:t>
            </a:r>
            <a:r>
              <a:rPr lang="en-US"/>
              <a:t> made with a google maps API key. </a:t>
            </a:r>
            <a:endParaRPr/>
          </a:p>
        </p:txBody>
      </p:sp>
      <p:grpSp>
        <p:nvGrpSpPr>
          <p:cNvPr id="652" name="Google Shape;652;p53"/>
          <p:cNvGrpSpPr/>
          <p:nvPr/>
        </p:nvGrpSpPr>
        <p:grpSpPr>
          <a:xfrm rot="-899960">
            <a:off x="8157651" y="-93641"/>
            <a:ext cx="1261462" cy="1463656"/>
            <a:chOff x="6906866" y="2960327"/>
            <a:chExt cx="1261500" cy="1463700"/>
          </a:xfrm>
        </p:grpSpPr>
        <p:sp>
          <p:nvSpPr>
            <p:cNvPr id="653" name="Google Shape;653;p53"/>
            <p:cNvSpPr/>
            <p:nvPr/>
          </p:nvSpPr>
          <p:spPr>
            <a:xfrm>
              <a:off x="6906866" y="2960327"/>
              <a:ext cx="1261500" cy="1463700"/>
            </a:xfrm>
            <a:prstGeom prst="foldedCorner">
              <a:avLst>
                <a:gd name="adj" fmla="val 16667"/>
              </a:avLst>
            </a:pr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53"/>
            <p:cNvSpPr/>
            <p:nvPr/>
          </p:nvSpPr>
          <p:spPr>
            <a:xfrm>
              <a:off x="7141350" y="3323878"/>
              <a:ext cx="784450" cy="32050"/>
            </a:xfrm>
            <a:custGeom>
              <a:avLst/>
              <a:gdLst/>
              <a:ahLst/>
              <a:cxnLst/>
              <a:rect l="l" t="t" r="r" b="b"/>
              <a:pathLst>
                <a:path w="31378" h="6646" extrusionOk="0">
                  <a:moveTo>
                    <a:pt x="0" y="4299"/>
                  </a:moveTo>
                  <a:cubicBezTo>
                    <a:pt x="2250" y="3175"/>
                    <a:pt x="4506" y="-1154"/>
                    <a:pt x="6469" y="417"/>
                  </a:cubicBezTo>
                  <a:cubicBezTo>
                    <a:pt x="8089" y="1713"/>
                    <a:pt x="3531" y="7220"/>
                    <a:pt x="5499" y="6564"/>
                  </a:cubicBezTo>
                  <a:cubicBezTo>
                    <a:pt x="8040" y="5717"/>
                    <a:pt x="8048" y="943"/>
                    <a:pt x="10675" y="417"/>
                  </a:cubicBezTo>
                  <a:cubicBezTo>
                    <a:pt x="12367" y="78"/>
                    <a:pt x="10034" y="3991"/>
                    <a:pt x="10675" y="5593"/>
                  </a:cubicBezTo>
                  <a:cubicBezTo>
                    <a:pt x="11676" y="8096"/>
                    <a:pt x="14642" y="1742"/>
                    <a:pt x="17145" y="741"/>
                  </a:cubicBezTo>
                  <a:cubicBezTo>
                    <a:pt x="18850" y="59"/>
                    <a:pt x="19117" y="5871"/>
                    <a:pt x="20703" y="4946"/>
                  </a:cubicBezTo>
                  <a:cubicBezTo>
                    <a:pt x="22482" y="3908"/>
                    <a:pt x="23465" y="-318"/>
                    <a:pt x="25232" y="741"/>
                  </a:cubicBezTo>
                  <a:cubicBezTo>
                    <a:pt x="26232" y="1341"/>
                    <a:pt x="26101" y="4112"/>
                    <a:pt x="27173" y="3652"/>
                  </a:cubicBezTo>
                  <a:cubicBezTo>
                    <a:pt x="28636" y="3025"/>
                    <a:pt x="30054" y="505"/>
                    <a:pt x="31378" y="1388"/>
                  </a:cubicBezTo>
                </a:path>
              </a:pathLst>
            </a:custGeom>
            <a:noFill/>
            <a:ln w="9525" cap="flat" cmpd="sng">
              <a:solidFill>
                <a:schemeClr val="lt1"/>
              </a:solidFill>
              <a:prstDash val="solid"/>
              <a:round/>
              <a:headEnd type="none" w="med" len="med"/>
              <a:tailEnd type="none" w="med" len="med"/>
            </a:ln>
          </p:spPr>
          <p:txBody>
            <a:bodyPr/>
            <a:lstStyle/>
            <a:p>
              <a:endParaRPr lang="en-CA"/>
            </a:p>
          </p:txBody>
        </p:sp>
        <p:sp>
          <p:nvSpPr>
            <p:cNvPr id="655" name="Google Shape;655;p53"/>
            <p:cNvSpPr/>
            <p:nvPr/>
          </p:nvSpPr>
          <p:spPr>
            <a:xfrm>
              <a:off x="7109000" y="3509779"/>
              <a:ext cx="857250" cy="32041"/>
            </a:xfrm>
            <a:custGeom>
              <a:avLst/>
              <a:gdLst/>
              <a:ahLst/>
              <a:cxnLst/>
              <a:rect l="l" t="t" r="r" b="b"/>
              <a:pathLst>
                <a:path w="34290" h="10488" extrusionOk="0">
                  <a:moveTo>
                    <a:pt x="0" y="6548"/>
                  </a:moveTo>
                  <a:cubicBezTo>
                    <a:pt x="971" y="5901"/>
                    <a:pt x="1063" y="6022"/>
                    <a:pt x="1941" y="5254"/>
                  </a:cubicBezTo>
                  <a:cubicBezTo>
                    <a:pt x="2689" y="4599"/>
                    <a:pt x="3179" y="2286"/>
                    <a:pt x="3882" y="2989"/>
                  </a:cubicBezTo>
                  <a:cubicBezTo>
                    <a:pt x="5407" y="4514"/>
                    <a:pt x="1790" y="8937"/>
                    <a:pt x="3882" y="9459"/>
                  </a:cubicBezTo>
                  <a:cubicBezTo>
                    <a:pt x="7167" y="10279"/>
                    <a:pt x="7384" y="-743"/>
                    <a:pt x="10028" y="1372"/>
                  </a:cubicBezTo>
                  <a:cubicBezTo>
                    <a:pt x="12399" y="3269"/>
                    <a:pt x="7992" y="10000"/>
                    <a:pt x="10998" y="10430"/>
                  </a:cubicBezTo>
                  <a:cubicBezTo>
                    <a:pt x="14266" y="10897"/>
                    <a:pt x="15031" y="130"/>
                    <a:pt x="17145" y="2666"/>
                  </a:cubicBezTo>
                  <a:cubicBezTo>
                    <a:pt x="18719" y="4555"/>
                    <a:pt x="16700" y="10379"/>
                    <a:pt x="19086" y="9783"/>
                  </a:cubicBezTo>
                  <a:cubicBezTo>
                    <a:pt x="23451" y="8692"/>
                    <a:pt x="24141" y="1314"/>
                    <a:pt x="28467" y="78"/>
                  </a:cubicBezTo>
                  <a:cubicBezTo>
                    <a:pt x="30647" y="-545"/>
                    <a:pt x="27187" y="5268"/>
                    <a:pt x="28790" y="6871"/>
                  </a:cubicBezTo>
                  <a:cubicBezTo>
                    <a:pt x="30294" y="8375"/>
                    <a:pt x="32786" y="5140"/>
                    <a:pt x="34290" y="3636"/>
                  </a:cubicBezTo>
                </a:path>
              </a:pathLst>
            </a:custGeom>
            <a:noFill/>
            <a:ln w="9525" cap="flat" cmpd="sng">
              <a:solidFill>
                <a:schemeClr val="lt1"/>
              </a:solidFill>
              <a:prstDash val="solid"/>
              <a:round/>
              <a:headEnd type="none" w="med" len="med"/>
              <a:tailEnd type="none" w="med" len="med"/>
            </a:ln>
          </p:spPr>
          <p:txBody>
            <a:bodyPr/>
            <a:lstStyle/>
            <a:p>
              <a:endParaRPr lang="en-CA"/>
            </a:p>
          </p:txBody>
        </p:sp>
        <p:sp>
          <p:nvSpPr>
            <p:cNvPr id="656" name="Google Shape;656;p53"/>
            <p:cNvSpPr/>
            <p:nvPr/>
          </p:nvSpPr>
          <p:spPr>
            <a:xfrm>
              <a:off x="7141350" y="3695678"/>
              <a:ext cx="784450" cy="32050"/>
            </a:xfrm>
            <a:custGeom>
              <a:avLst/>
              <a:gdLst/>
              <a:ahLst/>
              <a:cxnLst/>
              <a:rect l="l" t="t" r="r" b="b"/>
              <a:pathLst>
                <a:path w="31378" h="6646" extrusionOk="0">
                  <a:moveTo>
                    <a:pt x="0" y="4299"/>
                  </a:moveTo>
                  <a:cubicBezTo>
                    <a:pt x="2250" y="3175"/>
                    <a:pt x="4506" y="-1154"/>
                    <a:pt x="6469" y="417"/>
                  </a:cubicBezTo>
                  <a:cubicBezTo>
                    <a:pt x="8089" y="1713"/>
                    <a:pt x="3531" y="7220"/>
                    <a:pt x="5499" y="6564"/>
                  </a:cubicBezTo>
                  <a:cubicBezTo>
                    <a:pt x="8040" y="5717"/>
                    <a:pt x="8048" y="943"/>
                    <a:pt x="10675" y="417"/>
                  </a:cubicBezTo>
                  <a:cubicBezTo>
                    <a:pt x="12367" y="78"/>
                    <a:pt x="10034" y="3991"/>
                    <a:pt x="10675" y="5593"/>
                  </a:cubicBezTo>
                  <a:cubicBezTo>
                    <a:pt x="11676" y="8096"/>
                    <a:pt x="14642" y="1742"/>
                    <a:pt x="17145" y="741"/>
                  </a:cubicBezTo>
                  <a:cubicBezTo>
                    <a:pt x="18850" y="59"/>
                    <a:pt x="19117" y="5871"/>
                    <a:pt x="20703" y="4946"/>
                  </a:cubicBezTo>
                  <a:cubicBezTo>
                    <a:pt x="22482" y="3908"/>
                    <a:pt x="23465" y="-318"/>
                    <a:pt x="25232" y="741"/>
                  </a:cubicBezTo>
                  <a:cubicBezTo>
                    <a:pt x="26232" y="1341"/>
                    <a:pt x="26101" y="4112"/>
                    <a:pt x="27173" y="3652"/>
                  </a:cubicBezTo>
                  <a:cubicBezTo>
                    <a:pt x="28636" y="3025"/>
                    <a:pt x="30054" y="505"/>
                    <a:pt x="31378" y="1388"/>
                  </a:cubicBezTo>
                </a:path>
              </a:pathLst>
            </a:custGeom>
            <a:noFill/>
            <a:ln w="9525" cap="flat" cmpd="sng">
              <a:solidFill>
                <a:schemeClr val="lt1"/>
              </a:solidFill>
              <a:prstDash val="solid"/>
              <a:round/>
              <a:headEnd type="none" w="med" len="med"/>
              <a:tailEnd type="none" w="med" len="med"/>
            </a:ln>
          </p:spPr>
          <p:txBody>
            <a:bodyPr/>
            <a:lstStyle/>
            <a:p>
              <a:endParaRPr lang="en-CA"/>
            </a:p>
          </p:txBody>
        </p:sp>
        <p:sp>
          <p:nvSpPr>
            <p:cNvPr id="657" name="Google Shape;657;p53"/>
            <p:cNvSpPr/>
            <p:nvPr/>
          </p:nvSpPr>
          <p:spPr>
            <a:xfrm>
              <a:off x="7109000" y="3914523"/>
              <a:ext cx="484946" cy="32041"/>
            </a:xfrm>
            <a:custGeom>
              <a:avLst/>
              <a:gdLst/>
              <a:ahLst/>
              <a:cxnLst/>
              <a:rect l="l" t="t" r="r" b="b"/>
              <a:pathLst>
                <a:path w="34290" h="10488" extrusionOk="0">
                  <a:moveTo>
                    <a:pt x="0" y="6548"/>
                  </a:moveTo>
                  <a:cubicBezTo>
                    <a:pt x="971" y="5901"/>
                    <a:pt x="1063" y="6022"/>
                    <a:pt x="1941" y="5254"/>
                  </a:cubicBezTo>
                  <a:cubicBezTo>
                    <a:pt x="2689" y="4599"/>
                    <a:pt x="3179" y="2286"/>
                    <a:pt x="3882" y="2989"/>
                  </a:cubicBezTo>
                  <a:cubicBezTo>
                    <a:pt x="5407" y="4514"/>
                    <a:pt x="1790" y="8937"/>
                    <a:pt x="3882" y="9459"/>
                  </a:cubicBezTo>
                  <a:cubicBezTo>
                    <a:pt x="7167" y="10279"/>
                    <a:pt x="7384" y="-743"/>
                    <a:pt x="10028" y="1372"/>
                  </a:cubicBezTo>
                  <a:cubicBezTo>
                    <a:pt x="12399" y="3269"/>
                    <a:pt x="7992" y="10000"/>
                    <a:pt x="10998" y="10430"/>
                  </a:cubicBezTo>
                  <a:cubicBezTo>
                    <a:pt x="14266" y="10897"/>
                    <a:pt x="15031" y="130"/>
                    <a:pt x="17145" y="2666"/>
                  </a:cubicBezTo>
                  <a:cubicBezTo>
                    <a:pt x="18719" y="4555"/>
                    <a:pt x="16700" y="10379"/>
                    <a:pt x="19086" y="9783"/>
                  </a:cubicBezTo>
                  <a:cubicBezTo>
                    <a:pt x="23451" y="8692"/>
                    <a:pt x="24141" y="1314"/>
                    <a:pt x="28467" y="78"/>
                  </a:cubicBezTo>
                  <a:cubicBezTo>
                    <a:pt x="30647" y="-545"/>
                    <a:pt x="27187" y="5268"/>
                    <a:pt x="28790" y="6871"/>
                  </a:cubicBezTo>
                  <a:cubicBezTo>
                    <a:pt x="30294" y="8375"/>
                    <a:pt x="32786" y="5140"/>
                    <a:pt x="34290" y="3636"/>
                  </a:cubicBezTo>
                </a:path>
              </a:pathLst>
            </a:custGeom>
            <a:noFill/>
            <a:ln w="9525" cap="flat" cmpd="sng">
              <a:solidFill>
                <a:schemeClr val="lt1"/>
              </a:solidFill>
              <a:prstDash val="solid"/>
              <a:round/>
              <a:headEnd type="none" w="med" len="med"/>
              <a:tailEnd type="none" w="med" len="med"/>
            </a:ln>
          </p:spPr>
          <p:txBody>
            <a:bodyPr/>
            <a:lstStyle/>
            <a:p>
              <a:endParaRPr lang="en-CA"/>
            </a:p>
          </p:txBody>
        </p:sp>
      </p:grpSp>
      <p:sp>
        <p:nvSpPr>
          <p:cNvPr id="659" name="Google Shape;659;p53"/>
          <p:cNvSpPr/>
          <p:nvPr/>
        </p:nvSpPr>
        <p:spPr>
          <a:xfrm rot="-870548">
            <a:off x="-289328" y="3741560"/>
            <a:ext cx="1119607" cy="372184"/>
          </a:xfrm>
          <a:prstGeom prst="foldedCorner">
            <a:avLst>
              <a:gd name="adj" fmla="val 50000"/>
            </a:avLst>
          </a:pr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Subtitle 2">
            <a:extLst>
              <a:ext uri="{FF2B5EF4-FFF2-40B4-BE49-F238E27FC236}">
                <a16:creationId xmlns:a16="http://schemas.microsoft.com/office/drawing/2014/main" id="{B24D013E-488E-6326-4CAF-E2AF314C2B8F}"/>
              </a:ext>
            </a:extLst>
          </p:cNvPr>
          <p:cNvSpPr>
            <a:spLocks noGrp="1"/>
          </p:cNvSpPr>
          <p:nvPr>
            <p:ph type="subTitle" idx="1"/>
          </p:nvPr>
        </p:nvSpPr>
        <p:spPr>
          <a:xfrm>
            <a:off x="5799122" y="2921206"/>
            <a:ext cx="2326200" cy="249000"/>
          </a:xfrm>
        </p:spPr>
        <p:txBody>
          <a:bodyPr numCol="1"/>
          <a:lstStyle/>
          <a:p>
            <a:pPr algn="l"/>
            <a:r>
              <a:rPr lang="en-US"/>
              <a:t>Adding Secondary Devices</a:t>
            </a:r>
            <a:endParaRPr lang="en-CA"/>
          </a:p>
        </p:txBody>
      </p:sp>
      <p:sp>
        <p:nvSpPr>
          <p:cNvPr id="5" name="Subtitle 4">
            <a:extLst>
              <a:ext uri="{FF2B5EF4-FFF2-40B4-BE49-F238E27FC236}">
                <a16:creationId xmlns:a16="http://schemas.microsoft.com/office/drawing/2014/main" id="{4AAA3416-91F9-03CF-AAA7-5337C473398C}"/>
              </a:ext>
            </a:extLst>
          </p:cNvPr>
          <p:cNvSpPr>
            <a:spLocks noGrp="1"/>
          </p:cNvSpPr>
          <p:nvPr>
            <p:ph type="subTitle" idx="2"/>
          </p:nvPr>
        </p:nvSpPr>
        <p:spPr>
          <a:xfrm>
            <a:off x="5765658" y="3170206"/>
            <a:ext cx="2115187" cy="1039800"/>
          </a:xfrm>
        </p:spPr>
        <p:txBody>
          <a:bodyPr/>
          <a:lstStyle/>
          <a:p>
            <a:pPr marL="139700" indent="0" algn="l"/>
            <a:r>
              <a:rPr lang="en-US"/>
              <a:t>User’s can add more devices to their </a:t>
            </a:r>
            <a:r>
              <a:rPr lang="en-US" err="1"/>
              <a:t>Smark</a:t>
            </a:r>
            <a:r>
              <a:rPr lang="en-US"/>
              <a:t> Air account.</a:t>
            </a:r>
            <a:endParaRPr lang="en-CA"/>
          </a:p>
        </p:txBody>
      </p:sp>
      <p:sp>
        <p:nvSpPr>
          <p:cNvPr id="7" name="Subtitle 6">
            <a:extLst>
              <a:ext uri="{FF2B5EF4-FFF2-40B4-BE49-F238E27FC236}">
                <a16:creationId xmlns:a16="http://schemas.microsoft.com/office/drawing/2014/main" id="{770FEE39-6388-4496-601A-CCE1CE77C588}"/>
              </a:ext>
            </a:extLst>
          </p:cNvPr>
          <p:cNvSpPr>
            <a:spLocks noGrp="1"/>
          </p:cNvSpPr>
          <p:nvPr>
            <p:ph type="subTitle" idx="3"/>
          </p:nvPr>
        </p:nvSpPr>
        <p:spPr>
          <a:xfrm>
            <a:off x="683669" y="2702280"/>
            <a:ext cx="2114778" cy="391805"/>
          </a:xfrm>
        </p:spPr>
        <p:txBody>
          <a:bodyPr/>
          <a:lstStyle/>
          <a:p>
            <a:r>
              <a:rPr lang="en-US"/>
              <a:t>Geolocation Webpage</a:t>
            </a:r>
            <a:endParaRPr lang="en-CA"/>
          </a:p>
        </p:txBody>
      </p:sp>
      <p:sp>
        <p:nvSpPr>
          <p:cNvPr id="9" name="Google Shape;1012;p60">
            <a:extLst>
              <a:ext uri="{FF2B5EF4-FFF2-40B4-BE49-F238E27FC236}">
                <a16:creationId xmlns:a16="http://schemas.microsoft.com/office/drawing/2014/main" id="{BF836254-7B7B-F22A-3BDD-10303DDE9BB2}"/>
              </a:ext>
            </a:extLst>
          </p:cNvPr>
          <p:cNvSpPr/>
          <p:nvPr/>
        </p:nvSpPr>
        <p:spPr>
          <a:xfrm>
            <a:off x="3118645" y="1745951"/>
            <a:ext cx="67749" cy="2694648"/>
          </a:xfrm>
          <a:custGeom>
            <a:avLst/>
            <a:gdLst/>
            <a:ahLst/>
            <a:cxnLst/>
            <a:rect l="l" t="t" r="r" b="b"/>
            <a:pathLst>
              <a:path w="681" h="5721" extrusionOk="0">
                <a:moveTo>
                  <a:pt x="299" y="1"/>
                </a:moveTo>
                <a:cubicBezTo>
                  <a:pt x="213" y="1"/>
                  <a:pt x="126" y="63"/>
                  <a:pt x="126" y="192"/>
                </a:cubicBezTo>
                <a:cubicBezTo>
                  <a:pt x="0" y="1928"/>
                  <a:pt x="105" y="3749"/>
                  <a:pt x="210" y="5485"/>
                </a:cubicBezTo>
                <a:cubicBezTo>
                  <a:pt x="220" y="5642"/>
                  <a:pt x="340" y="5721"/>
                  <a:pt x="455" y="5721"/>
                </a:cubicBezTo>
                <a:cubicBezTo>
                  <a:pt x="571" y="5721"/>
                  <a:pt x="680" y="5642"/>
                  <a:pt x="670" y="5485"/>
                </a:cubicBezTo>
                <a:cubicBezTo>
                  <a:pt x="565" y="3707"/>
                  <a:pt x="586" y="1928"/>
                  <a:pt x="461" y="171"/>
                </a:cubicBezTo>
                <a:cubicBezTo>
                  <a:pt x="461" y="58"/>
                  <a:pt x="381" y="1"/>
                  <a:pt x="29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12;p60">
            <a:extLst>
              <a:ext uri="{FF2B5EF4-FFF2-40B4-BE49-F238E27FC236}">
                <a16:creationId xmlns:a16="http://schemas.microsoft.com/office/drawing/2014/main" id="{88BD212E-ACD4-AB0C-6C88-B3B52C1F89E6}"/>
              </a:ext>
            </a:extLst>
          </p:cNvPr>
          <p:cNvSpPr/>
          <p:nvPr/>
        </p:nvSpPr>
        <p:spPr>
          <a:xfrm>
            <a:off x="5444024" y="1752219"/>
            <a:ext cx="67749" cy="2694648"/>
          </a:xfrm>
          <a:custGeom>
            <a:avLst/>
            <a:gdLst/>
            <a:ahLst/>
            <a:cxnLst/>
            <a:rect l="l" t="t" r="r" b="b"/>
            <a:pathLst>
              <a:path w="681" h="5721" extrusionOk="0">
                <a:moveTo>
                  <a:pt x="299" y="1"/>
                </a:moveTo>
                <a:cubicBezTo>
                  <a:pt x="213" y="1"/>
                  <a:pt x="126" y="63"/>
                  <a:pt x="126" y="192"/>
                </a:cubicBezTo>
                <a:cubicBezTo>
                  <a:pt x="0" y="1928"/>
                  <a:pt x="105" y="3749"/>
                  <a:pt x="210" y="5485"/>
                </a:cubicBezTo>
                <a:cubicBezTo>
                  <a:pt x="220" y="5642"/>
                  <a:pt x="340" y="5721"/>
                  <a:pt x="455" y="5721"/>
                </a:cubicBezTo>
                <a:cubicBezTo>
                  <a:pt x="571" y="5721"/>
                  <a:pt x="680" y="5642"/>
                  <a:pt x="670" y="5485"/>
                </a:cubicBezTo>
                <a:cubicBezTo>
                  <a:pt x="565" y="3707"/>
                  <a:pt x="586" y="1928"/>
                  <a:pt x="461" y="171"/>
                </a:cubicBezTo>
                <a:cubicBezTo>
                  <a:pt x="461" y="58"/>
                  <a:pt x="381" y="1"/>
                  <a:pt x="29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Subtitle 6">
            <a:extLst>
              <a:ext uri="{FF2B5EF4-FFF2-40B4-BE49-F238E27FC236}">
                <a16:creationId xmlns:a16="http://schemas.microsoft.com/office/drawing/2014/main" id="{6D1E9563-A9CE-BC5D-E243-FDF69229D014}"/>
              </a:ext>
            </a:extLst>
          </p:cNvPr>
          <p:cNvSpPr txBox="1">
            <a:spLocks/>
          </p:cNvSpPr>
          <p:nvPr/>
        </p:nvSpPr>
        <p:spPr>
          <a:xfrm>
            <a:off x="3275064" y="1752219"/>
            <a:ext cx="2114778" cy="39180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600"/>
              <a:buFont typeface="Open Sans Light"/>
              <a:buNone/>
              <a:defRPr sz="1500" b="1" i="0" u="none" strike="noStrike" cap="none">
                <a:solidFill>
                  <a:schemeClr val="dk1"/>
                </a:solidFill>
                <a:latin typeface="Montserrat"/>
                <a:ea typeface="Montserrat"/>
                <a:cs typeface="Montserrat"/>
                <a:sym typeface="Montserrat"/>
              </a:defRPr>
            </a:lvl1pPr>
            <a:lvl2pPr marL="914400" marR="0" lvl="1" indent="-317500" algn="l" rtl="0">
              <a:lnSpc>
                <a:spcPct val="100000"/>
              </a:lnSpc>
              <a:spcBef>
                <a:spcPts val="0"/>
              </a:spcBef>
              <a:spcAft>
                <a:spcPts val="0"/>
              </a:spcAft>
              <a:buClr>
                <a:schemeClr val="dk1"/>
              </a:buClr>
              <a:buSzPts val="1800"/>
              <a:buFont typeface="Open Sans Light"/>
              <a:buNone/>
              <a:defRPr sz="1800" b="0" i="0" u="none" strike="noStrike" cap="none">
                <a:solidFill>
                  <a:schemeClr val="dk1"/>
                </a:solidFill>
                <a:latin typeface="Open Sans Light"/>
                <a:ea typeface="Open Sans Light"/>
                <a:cs typeface="Open Sans Light"/>
                <a:sym typeface="Open Sans Light"/>
              </a:defRPr>
            </a:lvl2pPr>
            <a:lvl3pPr marL="1371600" marR="0" lvl="2" indent="-317500" algn="l" rtl="0">
              <a:lnSpc>
                <a:spcPct val="100000"/>
              </a:lnSpc>
              <a:spcBef>
                <a:spcPts val="0"/>
              </a:spcBef>
              <a:spcAft>
                <a:spcPts val="0"/>
              </a:spcAft>
              <a:buClr>
                <a:schemeClr val="dk1"/>
              </a:buClr>
              <a:buSzPts val="1800"/>
              <a:buFont typeface="Open Sans Light"/>
              <a:buNone/>
              <a:defRPr sz="1800" b="0" i="0" u="none" strike="noStrike" cap="none">
                <a:solidFill>
                  <a:schemeClr val="dk1"/>
                </a:solidFill>
                <a:latin typeface="Open Sans Light"/>
                <a:ea typeface="Open Sans Light"/>
                <a:cs typeface="Open Sans Light"/>
                <a:sym typeface="Open Sans Light"/>
              </a:defRPr>
            </a:lvl3pPr>
            <a:lvl4pPr marL="1828800" marR="0" lvl="3" indent="-317500" algn="l" rtl="0">
              <a:lnSpc>
                <a:spcPct val="100000"/>
              </a:lnSpc>
              <a:spcBef>
                <a:spcPts val="0"/>
              </a:spcBef>
              <a:spcAft>
                <a:spcPts val="0"/>
              </a:spcAft>
              <a:buClr>
                <a:schemeClr val="dk1"/>
              </a:buClr>
              <a:buSzPts val="1800"/>
              <a:buFont typeface="Open Sans Light"/>
              <a:buNone/>
              <a:defRPr sz="1800" b="0" i="0" u="none" strike="noStrike" cap="none">
                <a:solidFill>
                  <a:schemeClr val="dk1"/>
                </a:solidFill>
                <a:latin typeface="Open Sans Light"/>
                <a:ea typeface="Open Sans Light"/>
                <a:cs typeface="Open Sans Light"/>
                <a:sym typeface="Open Sans Light"/>
              </a:defRPr>
            </a:lvl4pPr>
            <a:lvl5pPr marL="2286000" marR="0" lvl="4" indent="-317500" algn="l" rtl="0">
              <a:lnSpc>
                <a:spcPct val="100000"/>
              </a:lnSpc>
              <a:spcBef>
                <a:spcPts val="0"/>
              </a:spcBef>
              <a:spcAft>
                <a:spcPts val="0"/>
              </a:spcAft>
              <a:buClr>
                <a:schemeClr val="dk1"/>
              </a:buClr>
              <a:buSzPts val="1800"/>
              <a:buFont typeface="Open Sans Light"/>
              <a:buNone/>
              <a:defRPr sz="1800" b="0" i="0" u="none" strike="noStrike" cap="none">
                <a:solidFill>
                  <a:schemeClr val="dk1"/>
                </a:solidFill>
                <a:latin typeface="Open Sans Light"/>
                <a:ea typeface="Open Sans Light"/>
                <a:cs typeface="Open Sans Light"/>
                <a:sym typeface="Open Sans Light"/>
              </a:defRPr>
            </a:lvl5pPr>
            <a:lvl6pPr marL="2743200" marR="0" lvl="5" indent="-317500" algn="l" rtl="0">
              <a:lnSpc>
                <a:spcPct val="100000"/>
              </a:lnSpc>
              <a:spcBef>
                <a:spcPts val="0"/>
              </a:spcBef>
              <a:spcAft>
                <a:spcPts val="0"/>
              </a:spcAft>
              <a:buClr>
                <a:schemeClr val="dk1"/>
              </a:buClr>
              <a:buSzPts val="1800"/>
              <a:buFont typeface="Open Sans Light"/>
              <a:buNone/>
              <a:defRPr sz="1800" b="0" i="0" u="none" strike="noStrike" cap="none">
                <a:solidFill>
                  <a:schemeClr val="dk1"/>
                </a:solidFill>
                <a:latin typeface="Open Sans Light"/>
                <a:ea typeface="Open Sans Light"/>
                <a:cs typeface="Open Sans Light"/>
                <a:sym typeface="Open Sans Light"/>
              </a:defRPr>
            </a:lvl6pPr>
            <a:lvl7pPr marL="3200400" marR="0" lvl="6" indent="-317500" algn="l" rtl="0">
              <a:lnSpc>
                <a:spcPct val="100000"/>
              </a:lnSpc>
              <a:spcBef>
                <a:spcPts val="0"/>
              </a:spcBef>
              <a:spcAft>
                <a:spcPts val="0"/>
              </a:spcAft>
              <a:buClr>
                <a:schemeClr val="dk1"/>
              </a:buClr>
              <a:buSzPts val="1800"/>
              <a:buFont typeface="Open Sans Light"/>
              <a:buNone/>
              <a:defRPr sz="1800" b="0" i="0" u="none" strike="noStrike" cap="none">
                <a:solidFill>
                  <a:schemeClr val="dk1"/>
                </a:solidFill>
                <a:latin typeface="Open Sans Light"/>
                <a:ea typeface="Open Sans Light"/>
                <a:cs typeface="Open Sans Light"/>
                <a:sym typeface="Open Sans Light"/>
              </a:defRPr>
            </a:lvl7pPr>
            <a:lvl8pPr marL="3657600" marR="0" lvl="7" indent="-317500" algn="l" rtl="0">
              <a:lnSpc>
                <a:spcPct val="100000"/>
              </a:lnSpc>
              <a:spcBef>
                <a:spcPts val="0"/>
              </a:spcBef>
              <a:spcAft>
                <a:spcPts val="0"/>
              </a:spcAft>
              <a:buClr>
                <a:schemeClr val="dk1"/>
              </a:buClr>
              <a:buSzPts val="1800"/>
              <a:buFont typeface="Open Sans Light"/>
              <a:buNone/>
              <a:defRPr sz="1800" b="0" i="0" u="none" strike="noStrike" cap="none">
                <a:solidFill>
                  <a:schemeClr val="dk1"/>
                </a:solidFill>
                <a:latin typeface="Open Sans Light"/>
                <a:ea typeface="Open Sans Light"/>
                <a:cs typeface="Open Sans Light"/>
                <a:sym typeface="Open Sans Light"/>
              </a:defRPr>
            </a:lvl8pPr>
            <a:lvl9pPr marL="4114800" marR="0" lvl="8" indent="-317500" algn="l" rtl="0">
              <a:lnSpc>
                <a:spcPct val="100000"/>
              </a:lnSpc>
              <a:spcBef>
                <a:spcPts val="0"/>
              </a:spcBef>
              <a:spcAft>
                <a:spcPts val="0"/>
              </a:spcAft>
              <a:buClr>
                <a:schemeClr val="dk1"/>
              </a:buClr>
              <a:buSzPts val="1800"/>
              <a:buFont typeface="Open Sans Light"/>
              <a:buNone/>
              <a:defRPr sz="1800" b="0" i="0" u="none" strike="noStrike" cap="none">
                <a:solidFill>
                  <a:schemeClr val="dk1"/>
                </a:solidFill>
                <a:latin typeface="Open Sans Light"/>
                <a:ea typeface="Open Sans Light"/>
                <a:cs typeface="Open Sans Light"/>
                <a:sym typeface="Open Sans Light"/>
              </a:defRPr>
            </a:lvl9pPr>
          </a:lstStyle>
          <a:p>
            <a:endParaRPr lang="en-CA"/>
          </a:p>
        </p:txBody>
      </p:sp>
      <p:sp>
        <p:nvSpPr>
          <p:cNvPr id="2" name="Subtitle 6">
            <a:extLst>
              <a:ext uri="{FF2B5EF4-FFF2-40B4-BE49-F238E27FC236}">
                <a16:creationId xmlns:a16="http://schemas.microsoft.com/office/drawing/2014/main" id="{6193B758-CAD8-1C0E-4D85-7B2CDC67444F}"/>
              </a:ext>
            </a:extLst>
          </p:cNvPr>
          <p:cNvSpPr txBox="1">
            <a:spLocks/>
          </p:cNvSpPr>
          <p:nvPr/>
        </p:nvSpPr>
        <p:spPr>
          <a:xfrm>
            <a:off x="3216578" y="2701470"/>
            <a:ext cx="2114778" cy="39180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600"/>
              <a:buFont typeface="Open Sans Light"/>
              <a:buNone/>
              <a:defRPr sz="1500" b="1" i="0" u="none" strike="noStrike" cap="none">
                <a:solidFill>
                  <a:schemeClr val="dk1"/>
                </a:solidFill>
                <a:latin typeface="Montserrat"/>
                <a:ea typeface="Montserrat"/>
                <a:cs typeface="Montserrat"/>
                <a:sym typeface="Montserrat"/>
              </a:defRPr>
            </a:lvl1pPr>
            <a:lvl2pPr marL="914400" marR="0" lvl="1" indent="-317500" algn="l" rtl="0">
              <a:lnSpc>
                <a:spcPct val="100000"/>
              </a:lnSpc>
              <a:spcBef>
                <a:spcPts val="0"/>
              </a:spcBef>
              <a:spcAft>
                <a:spcPts val="0"/>
              </a:spcAft>
              <a:buClr>
                <a:schemeClr val="dk1"/>
              </a:buClr>
              <a:buSzPts val="1800"/>
              <a:buFont typeface="Open Sans Light"/>
              <a:buNone/>
              <a:defRPr sz="1800" b="0" i="0" u="none" strike="noStrike" cap="none">
                <a:solidFill>
                  <a:schemeClr val="dk1"/>
                </a:solidFill>
                <a:latin typeface="Open Sans Light"/>
                <a:ea typeface="Open Sans Light"/>
                <a:cs typeface="Open Sans Light"/>
                <a:sym typeface="Open Sans Light"/>
              </a:defRPr>
            </a:lvl2pPr>
            <a:lvl3pPr marL="1371600" marR="0" lvl="2" indent="-317500" algn="l" rtl="0">
              <a:lnSpc>
                <a:spcPct val="100000"/>
              </a:lnSpc>
              <a:spcBef>
                <a:spcPts val="0"/>
              </a:spcBef>
              <a:spcAft>
                <a:spcPts val="0"/>
              </a:spcAft>
              <a:buClr>
                <a:schemeClr val="dk1"/>
              </a:buClr>
              <a:buSzPts val="1800"/>
              <a:buFont typeface="Open Sans Light"/>
              <a:buNone/>
              <a:defRPr sz="1800" b="0" i="0" u="none" strike="noStrike" cap="none">
                <a:solidFill>
                  <a:schemeClr val="dk1"/>
                </a:solidFill>
                <a:latin typeface="Open Sans Light"/>
                <a:ea typeface="Open Sans Light"/>
                <a:cs typeface="Open Sans Light"/>
                <a:sym typeface="Open Sans Light"/>
              </a:defRPr>
            </a:lvl3pPr>
            <a:lvl4pPr marL="1828800" marR="0" lvl="3" indent="-317500" algn="l" rtl="0">
              <a:lnSpc>
                <a:spcPct val="100000"/>
              </a:lnSpc>
              <a:spcBef>
                <a:spcPts val="0"/>
              </a:spcBef>
              <a:spcAft>
                <a:spcPts val="0"/>
              </a:spcAft>
              <a:buClr>
                <a:schemeClr val="dk1"/>
              </a:buClr>
              <a:buSzPts val="1800"/>
              <a:buFont typeface="Open Sans Light"/>
              <a:buNone/>
              <a:defRPr sz="1800" b="0" i="0" u="none" strike="noStrike" cap="none">
                <a:solidFill>
                  <a:schemeClr val="dk1"/>
                </a:solidFill>
                <a:latin typeface="Open Sans Light"/>
                <a:ea typeface="Open Sans Light"/>
                <a:cs typeface="Open Sans Light"/>
                <a:sym typeface="Open Sans Light"/>
              </a:defRPr>
            </a:lvl4pPr>
            <a:lvl5pPr marL="2286000" marR="0" lvl="4" indent="-317500" algn="l" rtl="0">
              <a:lnSpc>
                <a:spcPct val="100000"/>
              </a:lnSpc>
              <a:spcBef>
                <a:spcPts val="0"/>
              </a:spcBef>
              <a:spcAft>
                <a:spcPts val="0"/>
              </a:spcAft>
              <a:buClr>
                <a:schemeClr val="dk1"/>
              </a:buClr>
              <a:buSzPts val="1800"/>
              <a:buFont typeface="Open Sans Light"/>
              <a:buNone/>
              <a:defRPr sz="1800" b="0" i="0" u="none" strike="noStrike" cap="none">
                <a:solidFill>
                  <a:schemeClr val="dk1"/>
                </a:solidFill>
                <a:latin typeface="Open Sans Light"/>
                <a:ea typeface="Open Sans Light"/>
                <a:cs typeface="Open Sans Light"/>
                <a:sym typeface="Open Sans Light"/>
              </a:defRPr>
            </a:lvl5pPr>
            <a:lvl6pPr marL="2743200" marR="0" lvl="5" indent="-317500" algn="l" rtl="0">
              <a:lnSpc>
                <a:spcPct val="100000"/>
              </a:lnSpc>
              <a:spcBef>
                <a:spcPts val="0"/>
              </a:spcBef>
              <a:spcAft>
                <a:spcPts val="0"/>
              </a:spcAft>
              <a:buClr>
                <a:schemeClr val="dk1"/>
              </a:buClr>
              <a:buSzPts val="1800"/>
              <a:buFont typeface="Open Sans Light"/>
              <a:buNone/>
              <a:defRPr sz="1800" b="0" i="0" u="none" strike="noStrike" cap="none">
                <a:solidFill>
                  <a:schemeClr val="dk1"/>
                </a:solidFill>
                <a:latin typeface="Open Sans Light"/>
                <a:ea typeface="Open Sans Light"/>
                <a:cs typeface="Open Sans Light"/>
                <a:sym typeface="Open Sans Light"/>
              </a:defRPr>
            </a:lvl6pPr>
            <a:lvl7pPr marL="3200400" marR="0" lvl="6" indent="-317500" algn="l" rtl="0">
              <a:lnSpc>
                <a:spcPct val="100000"/>
              </a:lnSpc>
              <a:spcBef>
                <a:spcPts val="0"/>
              </a:spcBef>
              <a:spcAft>
                <a:spcPts val="0"/>
              </a:spcAft>
              <a:buClr>
                <a:schemeClr val="dk1"/>
              </a:buClr>
              <a:buSzPts val="1800"/>
              <a:buFont typeface="Open Sans Light"/>
              <a:buNone/>
              <a:defRPr sz="1800" b="0" i="0" u="none" strike="noStrike" cap="none">
                <a:solidFill>
                  <a:schemeClr val="dk1"/>
                </a:solidFill>
                <a:latin typeface="Open Sans Light"/>
                <a:ea typeface="Open Sans Light"/>
                <a:cs typeface="Open Sans Light"/>
                <a:sym typeface="Open Sans Light"/>
              </a:defRPr>
            </a:lvl7pPr>
            <a:lvl8pPr marL="3657600" marR="0" lvl="7" indent="-317500" algn="l" rtl="0">
              <a:lnSpc>
                <a:spcPct val="100000"/>
              </a:lnSpc>
              <a:spcBef>
                <a:spcPts val="0"/>
              </a:spcBef>
              <a:spcAft>
                <a:spcPts val="0"/>
              </a:spcAft>
              <a:buClr>
                <a:schemeClr val="dk1"/>
              </a:buClr>
              <a:buSzPts val="1800"/>
              <a:buFont typeface="Open Sans Light"/>
              <a:buNone/>
              <a:defRPr sz="1800" b="0" i="0" u="none" strike="noStrike" cap="none">
                <a:solidFill>
                  <a:schemeClr val="dk1"/>
                </a:solidFill>
                <a:latin typeface="Open Sans Light"/>
                <a:ea typeface="Open Sans Light"/>
                <a:cs typeface="Open Sans Light"/>
                <a:sym typeface="Open Sans Light"/>
              </a:defRPr>
            </a:lvl8pPr>
            <a:lvl9pPr marL="4114800" marR="0" lvl="8" indent="-317500" algn="l" rtl="0">
              <a:lnSpc>
                <a:spcPct val="100000"/>
              </a:lnSpc>
              <a:spcBef>
                <a:spcPts val="0"/>
              </a:spcBef>
              <a:spcAft>
                <a:spcPts val="0"/>
              </a:spcAft>
              <a:buClr>
                <a:schemeClr val="dk1"/>
              </a:buClr>
              <a:buSzPts val="1800"/>
              <a:buFont typeface="Open Sans Light"/>
              <a:buNone/>
              <a:defRPr sz="1800" b="0" i="0" u="none" strike="noStrike" cap="none">
                <a:solidFill>
                  <a:schemeClr val="dk1"/>
                </a:solidFill>
                <a:latin typeface="Open Sans Light"/>
                <a:ea typeface="Open Sans Light"/>
                <a:cs typeface="Open Sans Light"/>
                <a:sym typeface="Open Sans Light"/>
              </a:defRPr>
            </a:lvl9pPr>
          </a:lstStyle>
          <a:p>
            <a:r>
              <a:rPr lang="en-US"/>
              <a:t>Mobile App</a:t>
            </a:r>
            <a:endParaRPr lang="en-CA"/>
          </a:p>
        </p:txBody>
      </p:sp>
      <p:sp>
        <p:nvSpPr>
          <p:cNvPr id="4" name="Google Shape;649;p53">
            <a:extLst>
              <a:ext uri="{FF2B5EF4-FFF2-40B4-BE49-F238E27FC236}">
                <a16:creationId xmlns:a16="http://schemas.microsoft.com/office/drawing/2014/main" id="{96ACF9C1-BC96-06C5-B6FB-20D1840F7522}"/>
              </a:ext>
            </a:extLst>
          </p:cNvPr>
          <p:cNvSpPr txBox="1">
            <a:spLocks/>
          </p:cNvSpPr>
          <p:nvPr/>
        </p:nvSpPr>
        <p:spPr>
          <a:xfrm>
            <a:off x="3116679" y="3208260"/>
            <a:ext cx="2326200" cy="1039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2"/>
              </a:buClr>
              <a:buSzPts val="1400"/>
              <a:buFont typeface="Open Sans Light"/>
              <a:buNone/>
              <a:defRPr sz="1400" b="0" i="0" u="none" strike="noStrike" cap="none">
                <a:solidFill>
                  <a:schemeClr val="dk1"/>
                </a:solidFill>
                <a:latin typeface="Open Sans Light"/>
                <a:ea typeface="Open Sans Light"/>
                <a:cs typeface="Open Sans Light"/>
                <a:sym typeface="Open Sans Light"/>
              </a:defRPr>
            </a:lvl1pPr>
            <a:lvl2pPr marL="914400" marR="0" lvl="1" indent="-317500" algn="l" rtl="0">
              <a:lnSpc>
                <a:spcPct val="100000"/>
              </a:lnSpc>
              <a:spcBef>
                <a:spcPts val="0"/>
              </a:spcBef>
              <a:spcAft>
                <a:spcPts val="0"/>
              </a:spcAft>
              <a:buClr>
                <a:schemeClr val="dk2"/>
              </a:buClr>
              <a:buSzPts val="1400"/>
              <a:buFont typeface="Open Sans Light"/>
              <a:buNone/>
              <a:defRPr sz="1400" b="0" i="0" u="none" strike="noStrike" cap="none">
                <a:solidFill>
                  <a:schemeClr val="dk2"/>
                </a:solidFill>
                <a:latin typeface="Open Sans Light"/>
                <a:ea typeface="Open Sans Light"/>
                <a:cs typeface="Open Sans Light"/>
                <a:sym typeface="Open Sans Light"/>
              </a:defRPr>
            </a:lvl2pPr>
            <a:lvl3pPr marL="1371600" marR="0" lvl="2" indent="-317500" algn="l" rtl="0">
              <a:lnSpc>
                <a:spcPct val="100000"/>
              </a:lnSpc>
              <a:spcBef>
                <a:spcPts val="0"/>
              </a:spcBef>
              <a:spcAft>
                <a:spcPts val="0"/>
              </a:spcAft>
              <a:buClr>
                <a:schemeClr val="dk2"/>
              </a:buClr>
              <a:buSzPts val="1400"/>
              <a:buFont typeface="Open Sans Light"/>
              <a:buNone/>
              <a:defRPr sz="1400" b="0" i="0" u="none" strike="noStrike" cap="none">
                <a:solidFill>
                  <a:schemeClr val="dk2"/>
                </a:solidFill>
                <a:latin typeface="Open Sans Light"/>
                <a:ea typeface="Open Sans Light"/>
                <a:cs typeface="Open Sans Light"/>
                <a:sym typeface="Open Sans Light"/>
              </a:defRPr>
            </a:lvl3pPr>
            <a:lvl4pPr marL="1828800" marR="0" lvl="3" indent="-317500" algn="l" rtl="0">
              <a:lnSpc>
                <a:spcPct val="100000"/>
              </a:lnSpc>
              <a:spcBef>
                <a:spcPts val="0"/>
              </a:spcBef>
              <a:spcAft>
                <a:spcPts val="0"/>
              </a:spcAft>
              <a:buClr>
                <a:schemeClr val="dk2"/>
              </a:buClr>
              <a:buSzPts val="1400"/>
              <a:buFont typeface="Open Sans Light"/>
              <a:buNone/>
              <a:defRPr sz="1400" b="0" i="0" u="none" strike="noStrike" cap="none">
                <a:solidFill>
                  <a:schemeClr val="dk2"/>
                </a:solidFill>
                <a:latin typeface="Open Sans Light"/>
                <a:ea typeface="Open Sans Light"/>
                <a:cs typeface="Open Sans Light"/>
                <a:sym typeface="Open Sans Light"/>
              </a:defRPr>
            </a:lvl4pPr>
            <a:lvl5pPr marL="2286000" marR="0" lvl="4" indent="-317500" algn="l" rtl="0">
              <a:lnSpc>
                <a:spcPct val="100000"/>
              </a:lnSpc>
              <a:spcBef>
                <a:spcPts val="0"/>
              </a:spcBef>
              <a:spcAft>
                <a:spcPts val="0"/>
              </a:spcAft>
              <a:buClr>
                <a:schemeClr val="dk2"/>
              </a:buClr>
              <a:buSzPts val="1400"/>
              <a:buFont typeface="Open Sans Light"/>
              <a:buNone/>
              <a:defRPr sz="1400" b="0" i="0" u="none" strike="noStrike" cap="none">
                <a:solidFill>
                  <a:schemeClr val="dk2"/>
                </a:solidFill>
                <a:latin typeface="Open Sans Light"/>
                <a:ea typeface="Open Sans Light"/>
                <a:cs typeface="Open Sans Light"/>
                <a:sym typeface="Open Sans Light"/>
              </a:defRPr>
            </a:lvl5pPr>
            <a:lvl6pPr marL="2743200" marR="0" lvl="5" indent="-317500" algn="l" rtl="0">
              <a:lnSpc>
                <a:spcPct val="100000"/>
              </a:lnSpc>
              <a:spcBef>
                <a:spcPts val="0"/>
              </a:spcBef>
              <a:spcAft>
                <a:spcPts val="0"/>
              </a:spcAft>
              <a:buClr>
                <a:schemeClr val="dk2"/>
              </a:buClr>
              <a:buSzPts val="1400"/>
              <a:buFont typeface="Open Sans Light"/>
              <a:buNone/>
              <a:defRPr sz="1400" b="0" i="0" u="none" strike="noStrike" cap="none">
                <a:solidFill>
                  <a:schemeClr val="dk2"/>
                </a:solidFill>
                <a:latin typeface="Open Sans Light"/>
                <a:ea typeface="Open Sans Light"/>
                <a:cs typeface="Open Sans Light"/>
                <a:sym typeface="Open Sans Light"/>
              </a:defRPr>
            </a:lvl6pPr>
            <a:lvl7pPr marL="3200400" marR="0" lvl="6" indent="-317500" algn="l" rtl="0">
              <a:lnSpc>
                <a:spcPct val="100000"/>
              </a:lnSpc>
              <a:spcBef>
                <a:spcPts val="0"/>
              </a:spcBef>
              <a:spcAft>
                <a:spcPts val="0"/>
              </a:spcAft>
              <a:buClr>
                <a:schemeClr val="dk2"/>
              </a:buClr>
              <a:buSzPts val="1400"/>
              <a:buFont typeface="Open Sans Light"/>
              <a:buNone/>
              <a:defRPr sz="1400" b="0" i="0" u="none" strike="noStrike" cap="none">
                <a:solidFill>
                  <a:schemeClr val="dk2"/>
                </a:solidFill>
                <a:latin typeface="Open Sans Light"/>
                <a:ea typeface="Open Sans Light"/>
                <a:cs typeface="Open Sans Light"/>
                <a:sym typeface="Open Sans Light"/>
              </a:defRPr>
            </a:lvl7pPr>
            <a:lvl8pPr marL="3657600" marR="0" lvl="7" indent="-317500" algn="l" rtl="0">
              <a:lnSpc>
                <a:spcPct val="100000"/>
              </a:lnSpc>
              <a:spcBef>
                <a:spcPts val="0"/>
              </a:spcBef>
              <a:spcAft>
                <a:spcPts val="0"/>
              </a:spcAft>
              <a:buClr>
                <a:schemeClr val="dk2"/>
              </a:buClr>
              <a:buSzPts val="1400"/>
              <a:buFont typeface="Open Sans Light"/>
              <a:buNone/>
              <a:defRPr sz="1400" b="0" i="0" u="none" strike="noStrike" cap="none">
                <a:solidFill>
                  <a:schemeClr val="dk2"/>
                </a:solidFill>
                <a:latin typeface="Open Sans Light"/>
                <a:ea typeface="Open Sans Light"/>
                <a:cs typeface="Open Sans Light"/>
                <a:sym typeface="Open Sans Light"/>
              </a:defRPr>
            </a:lvl8pPr>
            <a:lvl9pPr marL="4114800" marR="0" lvl="8" indent="-317500" algn="l" rtl="0">
              <a:lnSpc>
                <a:spcPct val="100000"/>
              </a:lnSpc>
              <a:spcBef>
                <a:spcPts val="0"/>
              </a:spcBef>
              <a:spcAft>
                <a:spcPts val="0"/>
              </a:spcAft>
              <a:buClr>
                <a:schemeClr val="dk2"/>
              </a:buClr>
              <a:buSzPts val="1400"/>
              <a:buFont typeface="Open Sans Light"/>
              <a:buNone/>
              <a:defRPr sz="1400" b="0" i="0" u="none" strike="noStrike" cap="none">
                <a:solidFill>
                  <a:schemeClr val="dk2"/>
                </a:solidFill>
                <a:latin typeface="Open Sans Light"/>
                <a:ea typeface="Open Sans Light"/>
                <a:cs typeface="Open Sans Light"/>
                <a:sym typeface="Open Sans Light"/>
              </a:defRPr>
            </a:lvl9pPr>
          </a:lstStyle>
          <a:p>
            <a:pPr marL="0" indent="0"/>
            <a:r>
              <a:rPr lang="en-US"/>
              <a:t>Users can access data through the mobile app, and the webpage. Notifications will be sent via the app, not email</a:t>
            </a:r>
          </a:p>
        </p:txBody>
      </p:sp>
      <p:pic>
        <p:nvPicPr>
          <p:cNvPr id="12" name="Picture 11" descr="A hand holding a cell phone&#10;&#10;Description automatically generated">
            <a:extLst>
              <a:ext uri="{FF2B5EF4-FFF2-40B4-BE49-F238E27FC236}">
                <a16:creationId xmlns:a16="http://schemas.microsoft.com/office/drawing/2014/main" id="{62E39196-1AA9-0F01-2F70-36419043EE5B}"/>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3740625" y="1822736"/>
            <a:ext cx="1149167" cy="766111"/>
          </a:xfrm>
          <a:prstGeom prst="rect">
            <a:avLst/>
          </a:prstGeom>
        </p:spPr>
      </p:pic>
      <p:pic>
        <p:nvPicPr>
          <p:cNvPr id="6" name="Picture 5" descr="A map of calgary with city names&#10;&#10;Description automatically generated">
            <a:extLst>
              <a:ext uri="{FF2B5EF4-FFF2-40B4-BE49-F238E27FC236}">
                <a16:creationId xmlns:a16="http://schemas.microsoft.com/office/drawing/2014/main" id="{CADA8AE6-C0AB-9301-F369-4E20FC59983F}"/>
              </a:ext>
            </a:extLst>
          </p:cNvPr>
          <p:cNvPicPr>
            <a:picLocks noChangeAspect="1"/>
          </p:cNvPicPr>
          <p:nvPr/>
        </p:nvPicPr>
        <p:blipFill>
          <a:blip r:embed="rId5"/>
          <a:stretch>
            <a:fillRect/>
          </a:stretch>
        </p:blipFill>
        <p:spPr>
          <a:xfrm>
            <a:off x="1101923" y="1769770"/>
            <a:ext cx="1457326" cy="749686"/>
          </a:xfrm>
          <a:prstGeom prst="rect">
            <a:avLst/>
          </a:prstGeom>
        </p:spPr>
      </p:pic>
      <p:pic>
        <p:nvPicPr>
          <p:cNvPr id="13" name="Picture 12" descr="A cloud computing diagram with arrows around it&#10;&#10;Description automatically generated">
            <a:extLst>
              <a:ext uri="{FF2B5EF4-FFF2-40B4-BE49-F238E27FC236}">
                <a16:creationId xmlns:a16="http://schemas.microsoft.com/office/drawing/2014/main" id="{96A5F419-87D1-120C-68CE-B228C14B0406}"/>
              </a:ext>
            </a:extLst>
          </p:cNvPr>
          <p:cNvPicPr>
            <a:picLocks noChangeAspect="1"/>
          </p:cNvPicPr>
          <p:nvPr/>
        </p:nvPicPr>
        <p:blipFill>
          <a:blip r:embed="rId6"/>
          <a:stretch>
            <a:fillRect/>
          </a:stretch>
        </p:blipFill>
        <p:spPr>
          <a:xfrm>
            <a:off x="6123384" y="1770482"/>
            <a:ext cx="1680568" cy="876253"/>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15"/>
        <p:cNvGrpSpPr/>
        <p:nvPr/>
      </p:nvGrpSpPr>
      <p:grpSpPr>
        <a:xfrm>
          <a:off x="0" y="0"/>
          <a:ext cx="0" cy="0"/>
          <a:chOff x="0" y="0"/>
          <a:chExt cx="0" cy="0"/>
        </a:xfrm>
      </p:grpSpPr>
      <p:sp>
        <p:nvSpPr>
          <p:cNvPr id="717" name="Google Shape;717;p56"/>
          <p:cNvSpPr/>
          <p:nvPr/>
        </p:nvSpPr>
        <p:spPr>
          <a:xfrm rot="10800000">
            <a:off x="663606" y="2101900"/>
            <a:ext cx="3655200" cy="871200"/>
          </a:xfrm>
          <a:prstGeom prst="rect">
            <a:avLst/>
          </a:prstGeom>
          <a:solidFill>
            <a:schemeClr val="l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718" name="Google Shape;718;p56"/>
          <p:cNvSpPr/>
          <p:nvPr/>
        </p:nvSpPr>
        <p:spPr>
          <a:xfrm rot="1316590">
            <a:off x="6181516" y="1926533"/>
            <a:ext cx="1188517" cy="1024824"/>
          </a:xfrm>
          <a:custGeom>
            <a:avLst/>
            <a:gdLst/>
            <a:ahLst/>
            <a:cxnLst/>
            <a:rect l="l" t="t" r="r" b="b"/>
            <a:pathLst>
              <a:path w="10557" h="9103" extrusionOk="0">
                <a:moveTo>
                  <a:pt x="5629" y="500"/>
                </a:moveTo>
                <a:cubicBezTo>
                  <a:pt x="6848" y="500"/>
                  <a:pt x="8052" y="942"/>
                  <a:pt x="8767" y="2001"/>
                </a:cubicBezTo>
                <a:cubicBezTo>
                  <a:pt x="10075" y="3973"/>
                  <a:pt x="9282" y="7099"/>
                  <a:pt x="7369" y="8354"/>
                </a:cubicBezTo>
                <a:lnTo>
                  <a:pt x="7369" y="8354"/>
                </a:lnTo>
                <a:cubicBezTo>
                  <a:pt x="7354" y="8355"/>
                  <a:pt x="7339" y="8357"/>
                  <a:pt x="7324" y="8362"/>
                </a:cubicBezTo>
                <a:cubicBezTo>
                  <a:pt x="6866" y="8491"/>
                  <a:pt x="6401" y="8553"/>
                  <a:pt x="5941" y="8553"/>
                </a:cubicBezTo>
                <a:cubicBezTo>
                  <a:pt x="3939" y="8553"/>
                  <a:pt x="2041" y="7370"/>
                  <a:pt x="1360" y="5328"/>
                </a:cubicBezTo>
                <a:cubicBezTo>
                  <a:pt x="628" y="3131"/>
                  <a:pt x="1967" y="1457"/>
                  <a:pt x="3976" y="767"/>
                </a:cubicBezTo>
                <a:cubicBezTo>
                  <a:pt x="4499" y="595"/>
                  <a:pt x="5065" y="500"/>
                  <a:pt x="5629" y="500"/>
                </a:cubicBezTo>
                <a:close/>
                <a:moveTo>
                  <a:pt x="5501" y="0"/>
                </a:moveTo>
                <a:cubicBezTo>
                  <a:pt x="4889" y="0"/>
                  <a:pt x="4280" y="109"/>
                  <a:pt x="3725" y="327"/>
                </a:cubicBezTo>
                <a:cubicBezTo>
                  <a:pt x="1402" y="1269"/>
                  <a:pt x="0" y="3277"/>
                  <a:pt x="1088" y="5830"/>
                </a:cubicBezTo>
                <a:cubicBezTo>
                  <a:pt x="1865" y="7642"/>
                  <a:pt x="3816" y="9103"/>
                  <a:pt x="5783" y="9103"/>
                </a:cubicBezTo>
                <a:cubicBezTo>
                  <a:pt x="6361" y="9103"/>
                  <a:pt x="6940" y="8977"/>
                  <a:pt x="7491" y="8697"/>
                </a:cubicBezTo>
                <a:cubicBezTo>
                  <a:pt x="7514" y="8684"/>
                  <a:pt x="7532" y="8669"/>
                  <a:pt x="7545" y="8651"/>
                </a:cubicBezTo>
                <a:lnTo>
                  <a:pt x="7545" y="8651"/>
                </a:lnTo>
                <a:cubicBezTo>
                  <a:pt x="9846" y="7592"/>
                  <a:pt x="10556" y="3827"/>
                  <a:pt x="9186" y="1792"/>
                </a:cubicBezTo>
                <a:cubicBezTo>
                  <a:pt x="8393" y="602"/>
                  <a:pt x="6940" y="0"/>
                  <a:pt x="55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56"/>
          <p:cNvSpPr/>
          <p:nvPr/>
        </p:nvSpPr>
        <p:spPr>
          <a:xfrm rot="-790533">
            <a:off x="5043135" y="2204630"/>
            <a:ext cx="1424087" cy="372504"/>
          </a:xfrm>
          <a:prstGeom prst="foldedCorner">
            <a:avLst>
              <a:gd name="adj" fmla="val 50000"/>
            </a:avLst>
          </a:prstGeom>
          <a:solidFill>
            <a:schemeClr val="accen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56"/>
          <p:cNvSpPr txBox="1">
            <a:spLocks noGrp="1"/>
          </p:cNvSpPr>
          <p:nvPr>
            <p:ph type="title"/>
          </p:nvPr>
        </p:nvSpPr>
        <p:spPr>
          <a:xfrm>
            <a:off x="879004" y="2251143"/>
            <a:ext cx="3224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Retrospective</a:t>
            </a:r>
            <a:endParaRPr/>
          </a:p>
        </p:txBody>
      </p:sp>
      <p:sp>
        <p:nvSpPr>
          <p:cNvPr id="722" name="Google Shape;722;p56"/>
          <p:cNvSpPr/>
          <p:nvPr/>
        </p:nvSpPr>
        <p:spPr>
          <a:xfrm rot="1316590">
            <a:off x="4803587" y="637521"/>
            <a:ext cx="888826" cy="803378"/>
          </a:xfrm>
          <a:custGeom>
            <a:avLst/>
            <a:gdLst/>
            <a:ahLst/>
            <a:cxnLst/>
            <a:rect l="l" t="t" r="r" b="b"/>
            <a:pathLst>
              <a:path w="7895" h="7136" extrusionOk="0">
                <a:moveTo>
                  <a:pt x="4290" y="376"/>
                </a:moveTo>
                <a:cubicBezTo>
                  <a:pt x="4576" y="376"/>
                  <a:pt x="4869" y="425"/>
                  <a:pt x="5169" y="532"/>
                </a:cubicBezTo>
                <a:cubicBezTo>
                  <a:pt x="6982" y="1171"/>
                  <a:pt x="7557" y="3129"/>
                  <a:pt x="6835" y="4787"/>
                </a:cubicBezTo>
                <a:lnTo>
                  <a:pt x="6835" y="4787"/>
                </a:lnTo>
                <a:cubicBezTo>
                  <a:pt x="6815" y="4800"/>
                  <a:pt x="6796" y="4819"/>
                  <a:pt x="6780" y="4843"/>
                </a:cubicBezTo>
                <a:cubicBezTo>
                  <a:pt x="6044" y="5860"/>
                  <a:pt x="4933" y="6702"/>
                  <a:pt x="3711" y="6702"/>
                </a:cubicBezTo>
                <a:cubicBezTo>
                  <a:pt x="3299" y="6702"/>
                  <a:pt x="2875" y="6607"/>
                  <a:pt x="2449" y="6391"/>
                </a:cubicBezTo>
                <a:cubicBezTo>
                  <a:pt x="942" y="5617"/>
                  <a:pt x="419" y="3692"/>
                  <a:pt x="1340" y="2311"/>
                </a:cubicBezTo>
                <a:cubicBezTo>
                  <a:pt x="2017" y="1261"/>
                  <a:pt x="3078" y="376"/>
                  <a:pt x="4290" y="376"/>
                </a:cubicBezTo>
                <a:close/>
                <a:moveTo>
                  <a:pt x="4295" y="1"/>
                </a:moveTo>
                <a:cubicBezTo>
                  <a:pt x="2961" y="1"/>
                  <a:pt x="1724" y="921"/>
                  <a:pt x="984" y="2102"/>
                </a:cubicBezTo>
                <a:cubicBezTo>
                  <a:pt x="0" y="3671"/>
                  <a:pt x="482" y="5722"/>
                  <a:pt x="2051" y="6663"/>
                </a:cubicBezTo>
                <a:cubicBezTo>
                  <a:pt x="2580" y="6989"/>
                  <a:pt x="3152" y="7136"/>
                  <a:pt x="3720" y="7136"/>
                </a:cubicBezTo>
                <a:cubicBezTo>
                  <a:pt x="5086" y="7136"/>
                  <a:pt x="6429" y="6287"/>
                  <a:pt x="7094" y="5031"/>
                </a:cubicBezTo>
                <a:cubicBezTo>
                  <a:pt x="7110" y="4999"/>
                  <a:pt x="7116" y="4967"/>
                  <a:pt x="7116" y="4938"/>
                </a:cubicBezTo>
                <a:lnTo>
                  <a:pt x="7116" y="4938"/>
                </a:lnTo>
                <a:cubicBezTo>
                  <a:pt x="7894" y="3201"/>
                  <a:pt x="7458" y="1187"/>
                  <a:pt x="5629" y="323"/>
                </a:cubicBezTo>
                <a:cubicBezTo>
                  <a:pt x="5183" y="100"/>
                  <a:pt x="4734" y="1"/>
                  <a:pt x="429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56"/>
          <p:cNvSpPr/>
          <p:nvPr/>
        </p:nvSpPr>
        <p:spPr>
          <a:xfrm rot="1316590">
            <a:off x="5398331" y="1497434"/>
            <a:ext cx="1153392" cy="382775"/>
          </a:xfrm>
          <a:custGeom>
            <a:avLst/>
            <a:gdLst/>
            <a:ahLst/>
            <a:cxnLst/>
            <a:rect l="l" t="t" r="r" b="b"/>
            <a:pathLst>
              <a:path w="10245" h="3400" extrusionOk="0">
                <a:moveTo>
                  <a:pt x="195" y="1"/>
                </a:moveTo>
                <a:cubicBezTo>
                  <a:pt x="28" y="1"/>
                  <a:pt x="1" y="250"/>
                  <a:pt x="185" y="287"/>
                </a:cubicBezTo>
                <a:cubicBezTo>
                  <a:pt x="3449" y="1187"/>
                  <a:pt x="6672" y="2233"/>
                  <a:pt x="9873" y="3384"/>
                </a:cubicBezTo>
                <a:cubicBezTo>
                  <a:pt x="9904" y="3395"/>
                  <a:pt x="9932" y="3400"/>
                  <a:pt x="9959" y="3400"/>
                </a:cubicBezTo>
                <a:cubicBezTo>
                  <a:pt x="10184" y="3400"/>
                  <a:pt x="10244" y="3038"/>
                  <a:pt x="10019" y="2944"/>
                </a:cubicBezTo>
                <a:cubicBezTo>
                  <a:pt x="6818" y="1793"/>
                  <a:pt x="3596" y="705"/>
                  <a:pt x="269" y="15"/>
                </a:cubicBezTo>
                <a:cubicBezTo>
                  <a:pt x="242" y="5"/>
                  <a:pt x="218" y="1"/>
                  <a:pt x="19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56"/>
          <p:cNvSpPr/>
          <p:nvPr/>
        </p:nvSpPr>
        <p:spPr>
          <a:xfrm rot="1316590">
            <a:off x="5107259" y="2332651"/>
            <a:ext cx="1051281" cy="1572868"/>
          </a:xfrm>
          <a:custGeom>
            <a:avLst/>
            <a:gdLst/>
            <a:ahLst/>
            <a:cxnLst/>
            <a:rect l="l" t="t" r="r" b="b"/>
            <a:pathLst>
              <a:path w="9338" h="13971" extrusionOk="0">
                <a:moveTo>
                  <a:pt x="4554" y="7166"/>
                </a:moveTo>
                <a:cubicBezTo>
                  <a:pt x="5114" y="7166"/>
                  <a:pt x="5687" y="7285"/>
                  <a:pt x="6236" y="7509"/>
                </a:cubicBezTo>
                <a:cubicBezTo>
                  <a:pt x="6254" y="7515"/>
                  <a:pt x="6271" y="7517"/>
                  <a:pt x="6287" y="7517"/>
                </a:cubicBezTo>
                <a:cubicBezTo>
                  <a:pt x="6356" y="7517"/>
                  <a:pt x="6408" y="7469"/>
                  <a:pt x="6434" y="7408"/>
                </a:cubicBezTo>
                <a:lnTo>
                  <a:pt x="6434" y="7408"/>
                </a:lnTo>
                <a:cubicBezTo>
                  <a:pt x="8233" y="7922"/>
                  <a:pt x="8924" y="10078"/>
                  <a:pt x="7951" y="11672"/>
                </a:cubicBezTo>
                <a:cubicBezTo>
                  <a:pt x="7205" y="12894"/>
                  <a:pt x="5809" y="13515"/>
                  <a:pt x="4430" y="13515"/>
                </a:cubicBezTo>
                <a:cubicBezTo>
                  <a:pt x="3991" y="13515"/>
                  <a:pt x="3553" y="13452"/>
                  <a:pt x="3139" y="13325"/>
                </a:cubicBezTo>
                <a:cubicBezTo>
                  <a:pt x="963" y="12656"/>
                  <a:pt x="523" y="10291"/>
                  <a:pt x="1779" y="8555"/>
                </a:cubicBezTo>
                <a:cubicBezTo>
                  <a:pt x="2478" y="7595"/>
                  <a:pt x="3491" y="7166"/>
                  <a:pt x="4554" y="7166"/>
                </a:cubicBezTo>
                <a:close/>
                <a:moveTo>
                  <a:pt x="8856" y="0"/>
                </a:moveTo>
                <a:cubicBezTo>
                  <a:pt x="8798" y="0"/>
                  <a:pt x="8740" y="30"/>
                  <a:pt x="8705" y="102"/>
                </a:cubicBezTo>
                <a:cubicBezTo>
                  <a:pt x="7568" y="2312"/>
                  <a:pt x="6759" y="4686"/>
                  <a:pt x="5812" y="6960"/>
                </a:cubicBezTo>
                <a:lnTo>
                  <a:pt x="5812" y="6960"/>
                </a:lnTo>
                <a:cubicBezTo>
                  <a:pt x="5394" y="6824"/>
                  <a:pt x="4964" y="6757"/>
                  <a:pt x="4538" y="6757"/>
                </a:cubicBezTo>
                <a:cubicBezTo>
                  <a:pt x="3088" y="6757"/>
                  <a:pt x="1693" y="7532"/>
                  <a:pt x="1005" y="8952"/>
                </a:cubicBezTo>
                <a:cubicBezTo>
                  <a:pt x="0" y="11045"/>
                  <a:pt x="942" y="13304"/>
                  <a:pt x="3202" y="13828"/>
                </a:cubicBezTo>
                <a:cubicBezTo>
                  <a:pt x="3602" y="13923"/>
                  <a:pt x="4013" y="13970"/>
                  <a:pt x="4422" y="13970"/>
                </a:cubicBezTo>
                <a:cubicBezTo>
                  <a:pt x="6257" y="13970"/>
                  <a:pt x="8051" y="13018"/>
                  <a:pt x="8684" y="11170"/>
                </a:cubicBezTo>
                <a:cubicBezTo>
                  <a:pt x="9337" y="9269"/>
                  <a:pt x="8210" y="7348"/>
                  <a:pt x="6312" y="6918"/>
                </a:cubicBezTo>
                <a:lnTo>
                  <a:pt x="6312" y="6918"/>
                </a:lnTo>
                <a:cubicBezTo>
                  <a:pt x="7233" y="4716"/>
                  <a:pt x="8312" y="2511"/>
                  <a:pt x="9039" y="248"/>
                </a:cubicBezTo>
                <a:cubicBezTo>
                  <a:pt x="9081" y="111"/>
                  <a:pt x="8968" y="0"/>
                  <a:pt x="885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56"/>
          <p:cNvSpPr/>
          <p:nvPr/>
        </p:nvSpPr>
        <p:spPr>
          <a:xfrm rot="1316590">
            <a:off x="5845610" y="3589765"/>
            <a:ext cx="1413679" cy="454489"/>
          </a:xfrm>
          <a:custGeom>
            <a:avLst/>
            <a:gdLst/>
            <a:ahLst/>
            <a:cxnLst/>
            <a:rect l="l" t="t" r="r" b="b"/>
            <a:pathLst>
              <a:path w="12557" h="4037" extrusionOk="0">
                <a:moveTo>
                  <a:pt x="12284" y="0"/>
                </a:moveTo>
                <a:cubicBezTo>
                  <a:pt x="12265" y="0"/>
                  <a:pt x="12244" y="4"/>
                  <a:pt x="12222" y="11"/>
                </a:cubicBezTo>
                <a:cubicBezTo>
                  <a:pt x="8142" y="953"/>
                  <a:pt x="4083" y="2145"/>
                  <a:pt x="191" y="3694"/>
                </a:cubicBezTo>
                <a:cubicBezTo>
                  <a:pt x="1" y="3770"/>
                  <a:pt x="36" y="4037"/>
                  <a:pt x="201" y="4037"/>
                </a:cubicBezTo>
                <a:cubicBezTo>
                  <a:pt x="218" y="4037"/>
                  <a:pt x="235" y="4034"/>
                  <a:pt x="254" y="4028"/>
                </a:cubicBezTo>
                <a:cubicBezTo>
                  <a:pt x="4230" y="2626"/>
                  <a:pt x="8205" y="1392"/>
                  <a:pt x="12327" y="429"/>
                </a:cubicBezTo>
                <a:cubicBezTo>
                  <a:pt x="12556" y="372"/>
                  <a:pt x="12489" y="0"/>
                  <a:pt x="122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56"/>
          <p:cNvSpPr/>
          <p:nvPr/>
        </p:nvSpPr>
        <p:spPr>
          <a:xfrm rot="1316590">
            <a:off x="7163829" y="3461177"/>
            <a:ext cx="1138193" cy="909766"/>
          </a:xfrm>
          <a:custGeom>
            <a:avLst/>
            <a:gdLst/>
            <a:ahLst/>
            <a:cxnLst/>
            <a:rect l="l" t="t" r="r" b="b"/>
            <a:pathLst>
              <a:path w="10110" h="8081" extrusionOk="0">
                <a:moveTo>
                  <a:pt x="5262" y="472"/>
                </a:moveTo>
                <a:cubicBezTo>
                  <a:pt x="5864" y="472"/>
                  <a:pt x="6480" y="627"/>
                  <a:pt x="7075" y="971"/>
                </a:cubicBezTo>
                <a:cubicBezTo>
                  <a:pt x="8749" y="1976"/>
                  <a:pt x="9691" y="4612"/>
                  <a:pt x="8121" y="6118"/>
                </a:cubicBezTo>
                <a:cubicBezTo>
                  <a:pt x="7195" y="7031"/>
                  <a:pt x="5863" y="7642"/>
                  <a:pt x="4563" y="7642"/>
                </a:cubicBezTo>
                <a:cubicBezTo>
                  <a:pt x="3925" y="7642"/>
                  <a:pt x="3294" y="7495"/>
                  <a:pt x="2723" y="7165"/>
                </a:cubicBezTo>
                <a:cubicBezTo>
                  <a:pt x="929" y="6133"/>
                  <a:pt x="354" y="4025"/>
                  <a:pt x="1761" y="2421"/>
                </a:cubicBezTo>
                <a:lnTo>
                  <a:pt x="1761" y="2421"/>
                </a:lnTo>
                <a:cubicBezTo>
                  <a:pt x="1817" y="2418"/>
                  <a:pt x="1871" y="2391"/>
                  <a:pt x="1907" y="2331"/>
                </a:cubicBezTo>
                <a:cubicBezTo>
                  <a:pt x="2723" y="1201"/>
                  <a:pt x="3959" y="472"/>
                  <a:pt x="5262" y="472"/>
                </a:cubicBezTo>
                <a:close/>
                <a:moveTo>
                  <a:pt x="5226" y="0"/>
                </a:moveTo>
                <a:cubicBezTo>
                  <a:pt x="3763" y="0"/>
                  <a:pt x="2321" y="760"/>
                  <a:pt x="1572" y="2122"/>
                </a:cubicBezTo>
                <a:cubicBezTo>
                  <a:pt x="1551" y="2155"/>
                  <a:pt x="1540" y="2187"/>
                  <a:pt x="1538" y="2217"/>
                </a:cubicBezTo>
                <a:lnTo>
                  <a:pt x="1538" y="2217"/>
                </a:lnTo>
                <a:cubicBezTo>
                  <a:pt x="1" y="3786"/>
                  <a:pt x="478" y="6081"/>
                  <a:pt x="2200" y="7311"/>
                </a:cubicBezTo>
                <a:cubicBezTo>
                  <a:pt x="2936" y="7838"/>
                  <a:pt x="3816" y="8081"/>
                  <a:pt x="4709" y="8081"/>
                </a:cubicBezTo>
                <a:cubicBezTo>
                  <a:pt x="6226" y="8081"/>
                  <a:pt x="7780" y="7380"/>
                  <a:pt x="8728" y="6181"/>
                </a:cubicBezTo>
                <a:cubicBezTo>
                  <a:pt x="10109" y="4424"/>
                  <a:pt x="9230" y="1829"/>
                  <a:pt x="7494" y="678"/>
                </a:cubicBezTo>
                <a:cubicBezTo>
                  <a:pt x="6800" y="218"/>
                  <a:pt x="6010" y="0"/>
                  <a:pt x="52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56"/>
          <p:cNvSpPr/>
          <p:nvPr/>
        </p:nvSpPr>
        <p:spPr>
          <a:xfrm>
            <a:off x="5065163" y="843113"/>
            <a:ext cx="365675" cy="394425"/>
          </a:xfrm>
          <a:custGeom>
            <a:avLst/>
            <a:gdLst/>
            <a:ahLst/>
            <a:cxnLst/>
            <a:rect l="l" t="t" r="r" b="b"/>
            <a:pathLst>
              <a:path w="14627" h="15777" extrusionOk="0">
                <a:moveTo>
                  <a:pt x="7085" y="5831"/>
                </a:moveTo>
                <a:cubicBezTo>
                  <a:pt x="7716" y="5831"/>
                  <a:pt x="8403" y="6000"/>
                  <a:pt x="8998" y="6202"/>
                </a:cubicBezTo>
                <a:cubicBezTo>
                  <a:pt x="8475" y="8044"/>
                  <a:pt x="8391" y="9927"/>
                  <a:pt x="8789" y="11810"/>
                </a:cubicBezTo>
                <a:cubicBezTo>
                  <a:pt x="8544" y="11841"/>
                  <a:pt x="8276" y="11860"/>
                  <a:pt x="8019" y="11860"/>
                </a:cubicBezTo>
                <a:cubicBezTo>
                  <a:pt x="7925" y="11860"/>
                  <a:pt x="7832" y="11857"/>
                  <a:pt x="7743" y="11852"/>
                </a:cubicBezTo>
                <a:cubicBezTo>
                  <a:pt x="7450" y="9864"/>
                  <a:pt x="6717" y="8044"/>
                  <a:pt x="5546" y="6433"/>
                </a:cubicBezTo>
                <a:cubicBezTo>
                  <a:pt x="5916" y="5990"/>
                  <a:pt x="6474" y="5831"/>
                  <a:pt x="7085" y="5831"/>
                </a:cubicBezTo>
                <a:close/>
                <a:moveTo>
                  <a:pt x="7205" y="441"/>
                </a:moveTo>
                <a:cubicBezTo>
                  <a:pt x="10125" y="441"/>
                  <a:pt x="13235" y="1469"/>
                  <a:pt x="13915" y="4528"/>
                </a:cubicBezTo>
                <a:cubicBezTo>
                  <a:pt x="14187" y="5344"/>
                  <a:pt x="14041" y="6328"/>
                  <a:pt x="13580" y="7123"/>
                </a:cubicBezTo>
                <a:cubicBezTo>
                  <a:pt x="12994" y="8148"/>
                  <a:pt x="11948" y="8420"/>
                  <a:pt x="11111" y="9132"/>
                </a:cubicBezTo>
                <a:cubicBezTo>
                  <a:pt x="10442" y="9718"/>
                  <a:pt x="10065" y="10408"/>
                  <a:pt x="10253" y="11308"/>
                </a:cubicBezTo>
                <a:cubicBezTo>
                  <a:pt x="9919" y="11496"/>
                  <a:pt x="9542" y="11642"/>
                  <a:pt x="9186" y="11726"/>
                </a:cubicBezTo>
                <a:cubicBezTo>
                  <a:pt x="8810" y="9927"/>
                  <a:pt x="8872" y="8106"/>
                  <a:pt x="9375" y="6370"/>
                </a:cubicBezTo>
                <a:cubicBezTo>
                  <a:pt x="9396" y="6391"/>
                  <a:pt x="9437" y="6391"/>
                  <a:pt x="9479" y="6412"/>
                </a:cubicBezTo>
                <a:cubicBezTo>
                  <a:pt x="9929" y="6576"/>
                  <a:pt x="10325" y="6816"/>
                  <a:pt x="10751" y="6816"/>
                </a:cubicBezTo>
                <a:cubicBezTo>
                  <a:pt x="10920" y="6816"/>
                  <a:pt x="11095" y="6779"/>
                  <a:pt x="11279" y="6684"/>
                </a:cubicBezTo>
                <a:cubicBezTo>
                  <a:pt x="11474" y="6560"/>
                  <a:pt x="11353" y="6300"/>
                  <a:pt x="11172" y="6300"/>
                </a:cubicBezTo>
                <a:cubicBezTo>
                  <a:pt x="11139" y="6300"/>
                  <a:pt x="11105" y="6309"/>
                  <a:pt x="11069" y="6328"/>
                </a:cubicBezTo>
                <a:cubicBezTo>
                  <a:pt x="10949" y="6388"/>
                  <a:pt x="10812" y="6414"/>
                  <a:pt x="10663" y="6414"/>
                </a:cubicBezTo>
                <a:cubicBezTo>
                  <a:pt x="10294" y="6414"/>
                  <a:pt x="9855" y="6256"/>
                  <a:pt x="9437" y="6077"/>
                </a:cubicBezTo>
                <a:cubicBezTo>
                  <a:pt x="9584" y="5637"/>
                  <a:pt x="9751" y="5219"/>
                  <a:pt x="9940" y="4800"/>
                </a:cubicBezTo>
                <a:cubicBezTo>
                  <a:pt x="10011" y="4629"/>
                  <a:pt x="9877" y="4496"/>
                  <a:pt x="9752" y="4496"/>
                </a:cubicBezTo>
                <a:cubicBezTo>
                  <a:pt x="9694" y="4496"/>
                  <a:pt x="9638" y="4525"/>
                  <a:pt x="9605" y="4591"/>
                </a:cubicBezTo>
                <a:cubicBezTo>
                  <a:pt x="9396" y="5031"/>
                  <a:pt x="9228" y="5470"/>
                  <a:pt x="9082" y="5909"/>
                </a:cubicBezTo>
                <a:cubicBezTo>
                  <a:pt x="8810" y="5784"/>
                  <a:pt x="8559" y="5679"/>
                  <a:pt x="8370" y="5637"/>
                </a:cubicBezTo>
                <a:cubicBezTo>
                  <a:pt x="7977" y="5521"/>
                  <a:pt x="7563" y="5445"/>
                  <a:pt x="7150" y="5445"/>
                </a:cubicBezTo>
                <a:cubicBezTo>
                  <a:pt x="6970" y="5445"/>
                  <a:pt x="6790" y="5459"/>
                  <a:pt x="6613" y="5491"/>
                </a:cubicBezTo>
                <a:cubicBezTo>
                  <a:pt x="6090" y="5596"/>
                  <a:pt x="5650" y="5847"/>
                  <a:pt x="5315" y="6181"/>
                </a:cubicBezTo>
                <a:cubicBezTo>
                  <a:pt x="4981" y="5742"/>
                  <a:pt x="4583" y="5282"/>
                  <a:pt x="4165" y="4905"/>
                </a:cubicBezTo>
                <a:cubicBezTo>
                  <a:pt x="4122" y="4862"/>
                  <a:pt x="4073" y="4844"/>
                  <a:pt x="4026" y="4844"/>
                </a:cubicBezTo>
                <a:cubicBezTo>
                  <a:pt x="3868" y="4844"/>
                  <a:pt x="3726" y="5048"/>
                  <a:pt x="3872" y="5177"/>
                </a:cubicBezTo>
                <a:cubicBezTo>
                  <a:pt x="4290" y="5596"/>
                  <a:pt x="4688" y="6056"/>
                  <a:pt x="5043" y="6516"/>
                </a:cubicBezTo>
                <a:cubicBezTo>
                  <a:pt x="4918" y="6746"/>
                  <a:pt x="4792" y="6997"/>
                  <a:pt x="4730" y="7269"/>
                </a:cubicBezTo>
                <a:cubicBezTo>
                  <a:pt x="4704" y="7420"/>
                  <a:pt x="4822" y="7518"/>
                  <a:pt x="4934" y="7518"/>
                </a:cubicBezTo>
                <a:cubicBezTo>
                  <a:pt x="5009" y="7518"/>
                  <a:pt x="5081" y="7475"/>
                  <a:pt x="5106" y="7374"/>
                </a:cubicBezTo>
                <a:cubicBezTo>
                  <a:pt x="5148" y="7165"/>
                  <a:pt x="5211" y="7018"/>
                  <a:pt x="5295" y="6851"/>
                </a:cubicBezTo>
                <a:cubicBezTo>
                  <a:pt x="6341" y="8337"/>
                  <a:pt x="7031" y="10010"/>
                  <a:pt x="7303" y="11873"/>
                </a:cubicBezTo>
                <a:cubicBezTo>
                  <a:pt x="6927" y="11831"/>
                  <a:pt x="6550" y="11705"/>
                  <a:pt x="6173" y="11538"/>
                </a:cubicBezTo>
                <a:lnTo>
                  <a:pt x="6152" y="11538"/>
                </a:lnTo>
                <a:cubicBezTo>
                  <a:pt x="6362" y="10889"/>
                  <a:pt x="6236" y="10199"/>
                  <a:pt x="5734" y="9676"/>
                </a:cubicBezTo>
                <a:cubicBezTo>
                  <a:pt x="4771" y="8671"/>
                  <a:pt x="3474" y="9153"/>
                  <a:pt x="2302" y="8818"/>
                </a:cubicBezTo>
                <a:cubicBezTo>
                  <a:pt x="524" y="8295"/>
                  <a:pt x="126" y="5826"/>
                  <a:pt x="503" y="4298"/>
                </a:cubicBezTo>
                <a:cubicBezTo>
                  <a:pt x="963" y="2373"/>
                  <a:pt x="2428" y="1264"/>
                  <a:pt x="4290" y="783"/>
                </a:cubicBezTo>
                <a:cubicBezTo>
                  <a:pt x="5160" y="570"/>
                  <a:pt x="6171" y="441"/>
                  <a:pt x="7205" y="441"/>
                </a:cubicBezTo>
                <a:close/>
                <a:moveTo>
                  <a:pt x="10337" y="11684"/>
                </a:moveTo>
                <a:lnTo>
                  <a:pt x="10337" y="11726"/>
                </a:lnTo>
                <a:cubicBezTo>
                  <a:pt x="11007" y="12584"/>
                  <a:pt x="9542" y="12898"/>
                  <a:pt x="9165" y="12982"/>
                </a:cubicBezTo>
                <a:cubicBezTo>
                  <a:pt x="8810" y="13065"/>
                  <a:pt x="8454" y="13086"/>
                  <a:pt x="8077" y="13086"/>
                </a:cubicBezTo>
                <a:cubicBezTo>
                  <a:pt x="7722" y="13086"/>
                  <a:pt x="7345" y="13086"/>
                  <a:pt x="7010" y="13003"/>
                </a:cubicBezTo>
                <a:cubicBezTo>
                  <a:pt x="6927" y="12982"/>
                  <a:pt x="6864" y="12982"/>
                  <a:pt x="6780" y="12940"/>
                </a:cubicBezTo>
                <a:cubicBezTo>
                  <a:pt x="6236" y="12898"/>
                  <a:pt x="6027" y="12500"/>
                  <a:pt x="6152" y="11852"/>
                </a:cubicBezTo>
                <a:lnTo>
                  <a:pt x="6152" y="11852"/>
                </a:lnTo>
                <a:cubicBezTo>
                  <a:pt x="6592" y="12040"/>
                  <a:pt x="7031" y="12145"/>
                  <a:pt x="7491" y="12207"/>
                </a:cubicBezTo>
                <a:cubicBezTo>
                  <a:pt x="7531" y="12247"/>
                  <a:pt x="7579" y="12262"/>
                  <a:pt x="7631" y="12262"/>
                </a:cubicBezTo>
                <a:cubicBezTo>
                  <a:pt x="7660" y="12262"/>
                  <a:pt x="7691" y="12257"/>
                  <a:pt x="7722" y="12249"/>
                </a:cubicBezTo>
                <a:cubicBezTo>
                  <a:pt x="7857" y="12262"/>
                  <a:pt x="7993" y="12269"/>
                  <a:pt x="8130" y="12269"/>
                </a:cubicBezTo>
                <a:cubicBezTo>
                  <a:pt x="8881" y="12269"/>
                  <a:pt x="9647" y="12074"/>
                  <a:pt x="10337" y="11684"/>
                </a:cubicBezTo>
                <a:close/>
                <a:moveTo>
                  <a:pt x="10442" y="12856"/>
                </a:moveTo>
                <a:lnTo>
                  <a:pt x="10274" y="13902"/>
                </a:lnTo>
                <a:cubicBezTo>
                  <a:pt x="10086" y="13965"/>
                  <a:pt x="9898" y="14049"/>
                  <a:pt x="9688" y="14111"/>
                </a:cubicBezTo>
                <a:cubicBezTo>
                  <a:pt x="9396" y="14174"/>
                  <a:pt x="9103" y="14258"/>
                  <a:pt x="8810" y="14321"/>
                </a:cubicBezTo>
                <a:cubicBezTo>
                  <a:pt x="8475" y="14363"/>
                  <a:pt x="8140" y="14425"/>
                  <a:pt x="7805" y="14425"/>
                </a:cubicBezTo>
                <a:cubicBezTo>
                  <a:pt x="7747" y="14425"/>
                  <a:pt x="7680" y="14426"/>
                  <a:pt x="7607" y="14426"/>
                </a:cubicBezTo>
                <a:cubicBezTo>
                  <a:pt x="7316" y="14426"/>
                  <a:pt x="6931" y="14413"/>
                  <a:pt x="6613" y="14279"/>
                </a:cubicBezTo>
                <a:cubicBezTo>
                  <a:pt x="6592" y="14258"/>
                  <a:pt x="6571" y="14258"/>
                  <a:pt x="6550" y="14258"/>
                </a:cubicBezTo>
                <a:cubicBezTo>
                  <a:pt x="6194" y="14091"/>
                  <a:pt x="5964" y="13777"/>
                  <a:pt x="6194" y="13191"/>
                </a:cubicBezTo>
                <a:lnTo>
                  <a:pt x="6194" y="13191"/>
                </a:lnTo>
                <a:cubicBezTo>
                  <a:pt x="6675" y="13421"/>
                  <a:pt x="7282" y="13442"/>
                  <a:pt x="7763" y="13463"/>
                </a:cubicBezTo>
                <a:cubicBezTo>
                  <a:pt x="7821" y="13467"/>
                  <a:pt x="7885" y="13469"/>
                  <a:pt x="7956" y="13469"/>
                </a:cubicBezTo>
                <a:cubicBezTo>
                  <a:pt x="8609" y="13469"/>
                  <a:pt x="9781" y="13290"/>
                  <a:pt x="10442" y="12856"/>
                </a:cubicBezTo>
                <a:close/>
                <a:moveTo>
                  <a:pt x="10086" y="14446"/>
                </a:moveTo>
                <a:lnTo>
                  <a:pt x="10086" y="14446"/>
                </a:lnTo>
                <a:cubicBezTo>
                  <a:pt x="9712" y="15092"/>
                  <a:pt x="9062" y="15425"/>
                  <a:pt x="8408" y="15425"/>
                </a:cubicBezTo>
                <a:cubicBezTo>
                  <a:pt x="7855" y="15425"/>
                  <a:pt x="7299" y="15187"/>
                  <a:pt x="6906" y="14697"/>
                </a:cubicBezTo>
                <a:lnTo>
                  <a:pt x="6906" y="14697"/>
                </a:lnTo>
                <a:cubicBezTo>
                  <a:pt x="7206" y="14766"/>
                  <a:pt x="7539" y="14792"/>
                  <a:pt x="7864" y="14792"/>
                </a:cubicBezTo>
                <a:cubicBezTo>
                  <a:pt x="8330" y="14792"/>
                  <a:pt x="8782" y="14738"/>
                  <a:pt x="9103" y="14676"/>
                </a:cubicBezTo>
                <a:cubicBezTo>
                  <a:pt x="9396" y="14635"/>
                  <a:pt x="9730" y="14551"/>
                  <a:pt x="10086" y="14446"/>
                </a:cubicBezTo>
                <a:close/>
                <a:moveTo>
                  <a:pt x="7291" y="1"/>
                </a:moveTo>
                <a:cubicBezTo>
                  <a:pt x="6630" y="1"/>
                  <a:pt x="5977" y="50"/>
                  <a:pt x="5357" y="135"/>
                </a:cubicBezTo>
                <a:cubicBezTo>
                  <a:pt x="2574" y="532"/>
                  <a:pt x="126" y="2122"/>
                  <a:pt x="22" y="5177"/>
                </a:cubicBezTo>
                <a:cubicBezTo>
                  <a:pt x="1" y="6370"/>
                  <a:pt x="336" y="7583"/>
                  <a:pt x="1152" y="8462"/>
                </a:cubicBezTo>
                <a:cubicBezTo>
                  <a:pt x="1570" y="8902"/>
                  <a:pt x="2009" y="9090"/>
                  <a:pt x="2616" y="9194"/>
                </a:cubicBezTo>
                <a:cubicBezTo>
                  <a:pt x="3830" y="9341"/>
                  <a:pt x="6780" y="9215"/>
                  <a:pt x="5776" y="11496"/>
                </a:cubicBezTo>
                <a:cubicBezTo>
                  <a:pt x="5755" y="11538"/>
                  <a:pt x="5755" y="11580"/>
                  <a:pt x="5776" y="11622"/>
                </a:cubicBezTo>
                <a:cubicBezTo>
                  <a:pt x="5504" y="11935"/>
                  <a:pt x="5441" y="12396"/>
                  <a:pt x="5734" y="12772"/>
                </a:cubicBezTo>
                <a:cubicBezTo>
                  <a:pt x="5776" y="12856"/>
                  <a:pt x="5839" y="12898"/>
                  <a:pt x="5880" y="12940"/>
                </a:cubicBezTo>
                <a:cubicBezTo>
                  <a:pt x="5546" y="13756"/>
                  <a:pt x="5839" y="14237"/>
                  <a:pt x="6341" y="14467"/>
                </a:cubicBezTo>
                <a:cubicBezTo>
                  <a:pt x="6341" y="14488"/>
                  <a:pt x="6341" y="14488"/>
                  <a:pt x="6362" y="14509"/>
                </a:cubicBezTo>
                <a:cubicBezTo>
                  <a:pt x="6816" y="15357"/>
                  <a:pt x="7631" y="15777"/>
                  <a:pt x="8440" y="15777"/>
                </a:cubicBezTo>
                <a:cubicBezTo>
                  <a:pt x="9307" y="15777"/>
                  <a:pt x="10167" y="15294"/>
                  <a:pt x="10567" y="14342"/>
                </a:cubicBezTo>
                <a:cubicBezTo>
                  <a:pt x="10588" y="14279"/>
                  <a:pt x="10588" y="14237"/>
                  <a:pt x="10567" y="14174"/>
                </a:cubicBezTo>
                <a:cubicBezTo>
                  <a:pt x="10839" y="14049"/>
                  <a:pt x="11007" y="13839"/>
                  <a:pt x="11111" y="13609"/>
                </a:cubicBezTo>
                <a:cubicBezTo>
                  <a:pt x="11300" y="13191"/>
                  <a:pt x="11153" y="12731"/>
                  <a:pt x="10776" y="12521"/>
                </a:cubicBezTo>
                <a:cubicBezTo>
                  <a:pt x="10986" y="12249"/>
                  <a:pt x="10986" y="11873"/>
                  <a:pt x="10630" y="11412"/>
                </a:cubicBezTo>
                <a:cubicBezTo>
                  <a:pt x="10630" y="11370"/>
                  <a:pt x="10630" y="11350"/>
                  <a:pt x="10588" y="11329"/>
                </a:cubicBezTo>
                <a:cubicBezTo>
                  <a:pt x="10630" y="11266"/>
                  <a:pt x="10651" y="11224"/>
                  <a:pt x="10630" y="11161"/>
                </a:cubicBezTo>
                <a:cubicBezTo>
                  <a:pt x="10253" y="9446"/>
                  <a:pt x="12304" y="9027"/>
                  <a:pt x="13204" y="8169"/>
                </a:cubicBezTo>
                <a:cubicBezTo>
                  <a:pt x="13601" y="7813"/>
                  <a:pt x="13894" y="7395"/>
                  <a:pt x="14103" y="6935"/>
                </a:cubicBezTo>
                <a:cubicBezTo>
                  <a:pt x="14626" y="5784"/>
                  <a:pt x="14543" y="4403"/>
                  <a:pt x="13936" y="3252"/>
                </a:cubicBezTo>
                <a:cubicBezTo>
                  <a:pt x="12666" y="779"/>
                  <a:pt x="9915" y="1"/>
                  <a:pt x="7291"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8" name="Google Shape;728;p56"/>
          <p:cNvGrpSpPr/>
          <p:nvPr/>
        </p:nvGrpSpPr>
        <p:grpSpPr>
          <a:xfrm rot="852854">
            <a:off x="5751742" y="883947"/>
            <a:ext cx="567393" cy="205873"/>
            <a:chOff x="2440275" y="3680050"/>
            <a:chExt cx="325900" cy="118250"/>
          </a:xfrm>
        </p:grpSpPr>
        <p:sp>
          <p:nvSpPr>
            <p:cNvPr id="729" name="Google Shape;729;p56"/>
            <p:cNvSpPr/>
            <p:nvPr/>
          </p:nvSpPr>
          <p:spPr>
            <a:xfrm>
              <a:off x="2440275" y="3680050"/>
              <a:ext cx="79525" cy="111975"/>
            </a:xfrm>
            <a:custGeom>
              <a:avLst/>
              <a:gdLst/>
              <a:ahLst/>
              <a:cxnLst/>
              <a:rect l="l" t="t" r="r" b="b"/>
              <a:pathLst>
                <a:path w="3181" h="4479" extrusionOk="0">
                  <a:moveTo>
                    <a:pt x="2218" y="0"/>
                  </a:moveTo>
                  <a:cubicBezTo>
                    <a:pt x="2177" y="0"/>
                    <a:pt x="2135" y="21"/>
                    <a:pt x="2093" y="21"/>
                  </a:cubicBezTo>
                  <a:cubicBezTo>
                    <a:pt x="2030" y="21"/>
                    <a:pt x="2009" y="63"/>
                    <a:pt x="1967" y="63"/>
                  </a:cubicBezTo>
                  <a:cubicBezTo>
                    <a:pt x="1905" y="84"/>
                    <a:pt x="1884" y="84"/>
                    <a:pt x="1863" y="84"/>
                  </a:cubicBezTo>
                  <a:lnTo>
                    <a:pt x="1612" y="168"/>
                  </a:lnTo>
                  <a:cubicBezTo>
                    <a:pt x="1549" y="189"/>
                    <a:pt x="1465" y="231"/>
                    <a:pt x="1402" y="314"/>
                  </a:cubicBezTo>
                  <a:cubicBezTo>
                    <a:pt x="1444" y="335"/>
                    <a:pt x="1486" y="398"/>
                    <a:pt x="1549" y="398"/>
                  </a:cubicBezTo>
                  <a:cubicBezTo>
                    <a:pt x="1591" y="419"/>
                    <a:pt x="1653" y="419"/>
                    <a:pt x="1695" y="419"/>
                  </a:cubicBezTo>
                  <a:lnTo>
                    <a:pt x="2135" y="419"/>
                  </a:lnTo>
                  <a:lnTo>
                    <a:pt x="1884" y="754"/>
                  </a:lnTo>
                  <a:lnTo>
                    <a:pt x="1361" y="1674"/>
                  </a:lnTo>
                  <a:lnTo>
                    <a:pt x="858" y="2951"/>
                  </a:lnTo>
                  <a:lnTo>
                    <a:pt x="628" y="4080"/>
                  </a:lnTo>
                  <a:lnTo>
                    <a:pt x="189" y="4206"/>
                  </a:lnTo>
                  <a:cubicBezTo>
                    <a:pt x="105" y="4206"/>
                    <a:pt x="21" y="4269"/>
                    <a:pt x="1" y="4373"/>
                  </a:cubicBezTo>
                  <a:cubicBezTo>
                    <a:pt x="1" y="4415"/>
                    <a:pt x="42" y="4415"/>
                    <a:pt x="84" y="4457"/>
                  </a:cubicBezTo>
                  <a:cubicBezTo>
                    <a:pt x="126" y="4457"/>
                    <a:pt x="147" y="4478"/>
                    <a:pt x="210" y="4478"/>
                  </a:cubicBezTo>
                  <a:lnTo>
                    <a:pt x="440" y="4478"/>
                  </a:lnTo>
                  <a:cubicBezTo>
                    <a:pt x="649" y="4478"/>
                    <a:pt x="858" y="4457"/>
                    <a:pt x="1068" y="4415"/>
                  </a:cubicBezTo>
                  <a:cubicBezTo>
                    <a:pt x="1277" y="4394"/>
                    <a:pt x="1486" y="4353"/>
                    <a:pt x="1695" y="4290"/>
                  </a:cubicBezTo>
                  <a:lnTo>
                    <a:pt x="1758" y="4248"/>
                  </a:lnTo>
                  <a:lnTo>
                    <a:pt x="1800" y="4185"/>
                  </a:lnTo>
                  <a:cubicBezTo>
                    <a:pt x="1758" y="4101"/>
                    <a:pt x="1653" y="4060"/>
                    <a:pt x="1549" y="4060"/>
                  </a:cubicBezTo>
                  <a:cubicBezTo>
                    <a:pt x="1444" y="4039"/>
                    <a:pt x="1340" y="4039"/>
                    <a:pt x="1235" y="4039"/>
                  </a:cubicBezTo>
                  <a:lnTo>
                    <a:pt x="858" y="4039"/>
                  </a:lnTo>
                  <a:lnTo>
                    <a:pt x="858" y="3997"/>
                  </a:lnTo>
                  <a:lnTo>
                    <a:pt x="2407" y="419"/>
                  </a:lnTo>
                  <a:cubicBezTo>
                    <a:pt x="2428" y="398"/>
                    <a:pt x="2449" y="377"/>
                    <a:pt x="2490" y="377"/>
                  </a:cubicBezTo>
                  <a:lnTo>
                    <a:pt x="3076" y="272"/>
                  </a:lnTo>
                  <a:cubicBezTo>
                    <a:pt x="3076" y="272"/>
                    <a:pt x="3118" y="272"/>
                    <a:pt x="3139" y="231"/>
                  </a:cubicBezTo>
                  <a:lnTo>
                    <a:pt x="3181" y="189"/>
                  </a:lnTo>
                  <a:cubicBezTo>
                    <a:pt x="3181" y="126"/>
                    <a:pt x="3160" y="105"/>
                    <a:pt x="3118" y="84"/>
                  </a:cubicBezTo>
                  <a:cubicBezTo>
                    <a:pt x="3076" y="63"/>
                    <a:pt x="3034" y="63"/>
                    <a:pt x="2972" y="21"/>
                  </a:cubicBezTo>
                  <a:cubicBezTo>
                    <a:pt x="2930" y="21"/>
                    <a:pt x="2867" y="0"/>
                    <a:pt x="28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56"/>
            <p:cNvSpPr/>
            <p:nvPr/>
          </p:nvSpPr>
          <p:spPr>
            <a:xfrm>
              <a:off x="2515600" y="3685800"/>
              <a:ext cx="86325" cy="103600"/>
            </a:xfrm>
            <a:custGeom>
              <a:avLst/>
              <a:gdLst/>
              <a:ahLst/>
              <a:cxnLst/>
              <a:rect l="l" t="t" r="r" b="b"/>
              <a:pathLst>
                <a:path w="3453" h="4144" extrusionOk="0">
                  <a:moveTo>
                    <a:pt x="2365" y="1444"/>
                  </a:moveTo>
                  <a:cubicBezTo>
                    <a:pt x="2407" y="1444"/>
                    <a:pt x="2449" y="1444"/>
                    <a:pt x="2470" y="1465"/>
                  </a:cubicBezTo>
                  <a:cubicBezTo>
                    <a:pt x="2511" y="1507"/>
                    <a:pt x="2532" y="1528"/>
                    <a:pt x="2532" y="1570"/>
                  </a:cubicBezTo>
                  <a:lnTo>
                    <a:pt x="2323" y="2323"/>
                  </a:lnTo>
                  <a:lnTo>
                    <a:pt x="1109" y="3306"/>
                  </a:lnTo>
                  <a:lnTo>
                    <a:pt x="565" y="3641"/>
                  </a:lnTo>
                  <a:cubicBezTo>
                    <a:pt x="545" y="3641"/>
                    <a:pt x="524" y="3662"/>
                    <a:pt x="461" y="3704"/>
                  </a:cubicBezTo>
                  <a:cubicBezTo>
                    <a:pt x="419" y="3725"/>
                    <a:pt x="377" y="3725"/>
                    <a:pt x="335" y="3725"/>
                  </a:cubicBezTo>
                  <a:cubicBezTo>
                    <a:pt x="335" y="3662"/>
                    <a:pt x="356" y="3620"/>
                    <a:pt x="356" y="3558"/>
                  </a:cubicBezTo>
                  <a:cubicBezTo>
                    <a:pt x="356" y="3516"/>
                    <a:pt x="356" y="3453"/>
                    <a:pt x="377" y="3432"/>
                  </a:cubicBezTo>
                  <a:lnTo>
                    <a:pt x="565" y="2972"/>
                  </a:lnTo>
                  <a:lnTo>
                    <a:pt x="796" y="2574"/>
                  </a:lnTo>
                  <a:lnTo>
                    <a:pt x="1716" y="1758"/>
                  </a:lnTo>
                  <a:cubicBezTo>
                    <a:pt x="1716" y="1758"/>
                    <a:pt x="1737" y="1758"/>
                    <a:pt x="1779" y="1737"/>
                  </a:cubicBezTo>
                  <a:cubicBezTo>
                    <a:pt x="1800" y="1737"/>
                    <a:pt x="1821" y="1695"/>
                    <a:pt x="1842" y="1674"/>
                  </a:cubicBezTo>
                  <a:cubicBezTo>
                    <a:pt x="1905" y="1654"/>
                    <a:pt x="1925" y="1633"/>
                    <a:pt x="1946" y="1612"/>
                  </a:cubicBezTo>
                  <a:cubicBezTo>
                    <a:pt x="1988" y="1570"/>
                    <a:pt x="2009" y="1549"/>
                    <a:pt x="2030" y="1549"/>
                  </a:cubicBezTo>
                  <a:lnTo>
                    <a:pt x="2197" y="1465"/>
                  </a:lnTo>
                  <a:cubicBezTo>
                    <a:pt x="2260" y="1465"/>
                    <a:pt x="2323" y="1444"/>
                    <a:pt x="2365" y="1444"/>
                  </a:cubicBezTo>
                  <a:close/>
                  <a:moveTo>
                    <a:pt x="3181" y="1"/>
                  </a:moveTo>
                  <a:cubicBezTo>
                    <a:pt x="3181" y="1"/>
                    <a:pt x="3160" y="1"/>
                    <a:pt x="3160" y="21"/>
                  </a:cubicBezTo>
                  <a:lnTo>
                    <a:pt x="3118" y="63"/>
                  </a:lnTo>
                  <a:cubicBezTo>
                    <a:pt x="3097" y="84"/>
                    <a:pt x="3076" y="126"/>
                    <a:pt x="3055" y="189"/>
                  </a:cubicBezTo>
                  <a:lnTo>
                    <a:pt x="2993" y="293"/>
                  </a:lnTo>
                  <a:lnTo>
                    <a:pt x="2574" y="1382"/>
                  </a:lnTo>
                  <a:cubicBezTo>
                    <a:pt x="2532" y="1319"/>
                    <a:pt x="2449" y="1256"/>
                    <a:pt x="2323" y="1256"/>
                  </a:cubicBezTo>
                  <a:cubicBezTo>
                    <a:pt x="2260" y="1256"/>
                    <a:pt x="2218" y="1277"/>
                    <a:pt x="2156" y="1277"/>
                  </a:cubicBezTo>
                  <a:cubicBezTo>
                    <a:pt x="2114" y="1319"/>
                    <a:pt x="2051" y="1319"/>
                    <a:pt x="2009" y="1340"/>
                  </a:cubicBezTo>
                  <a:cubicBezTo>
                    <a:pt x="2009" y="1340"/>
                    <a:pt x="1988" y="1361"/>
                    <a:pt x="1946" y="1361"/>
                  </a:cubicBezTo>
                  <a:cubicBezTo>
                    <a:pt x="1925" y="1361"/>
                    <a:pt x="1905" y="1402"/>
                    <a:pt x="1884" y="1402"/>
                  </a:cubicBezTo>
                  <a:cubicBezTo>
                    <a:pt x="1842" y="1402"/>
                    <a:pt x="1821" y="1423"/>
                    <a:pt x="1800" y="1423"/>
                  </a:cubicBezTo>
                  <a:cubicBezTo>
                    <a:pt x="1800" y="1444"/>
                    <a:pt x="1758" y="1444"/>
                    <a:pt x="1758" y="1444"/>
                  </a:cubicBezTo>
                  <a:lnTo>
                    <a:pt x="1361" y="1716"/>
                  </a:lnTo>
                  <a:lnTo>
                    <a:pt x="565" y="2365"/>
                  </a:lnTo>
                  <a:lnTo>
                    <a:pt x="440" y="2511"/>
                  </a:lnTo>
                  <a:cubicBezTo>
                    <a:pt x="419" y="2553"/>
                    <a:pt x="419" y="2553"/>
                    <a:pt x="377" y="2595"/>
                  </a:cubicBezTo>
                  <a:cubicBezTo>
                    <a:pt x="356" y="2616"/>
                    <a:pt x="335" y="2679"/>
                    <a:pt x="314" y="2721"/>
                  </a:cubicBezTo>
                  <a:lnTo>
                    <a:pt x="231" y="2888"/>
                  </a:lnTo>
                  <a:cubicBezTo>
                    <a:pt x="189" y="2930"/>
                    <a:pt x="168" y="2972"/>
                    <a:pt x="168" y="2993"/>
                  </a:cubicBezTo>
                  <a:cubicBezTo>
                    <a:pt x="126" y="3097"/>
                    <a:pt x="63" y="3202"/>
                    <a:pt x="42" y="3327"/>
                  </a:cubicBezTo>
                  <a:cubicBezTo>
                    <a:pt x="21" y="3453"/>
                    <a:pt x="1" y="3558"/>
                    <a:pt x="1" y="3704"/>
                  </a:cubicBezTo>
                  <a:lnTo>
                    <a:pt x="1" y="3746"/>
                  </a:lnTo>
                  <a:cubicBezTo>
                    <a:pt x="1" y="3767"/>
                    <a:pt x="1" y="3788"/>
                    <a:pt x="21" y="3850"/>
                  </a:cubicBezTo>
                  <a:cubicBezTo>
                    <a:pt x="21" y="3934"/>
                    <a:pt x="42" y="3997"/>
                    <a:pt x="126" y="4060"/>
                  </a:cubicBezTo>
                  <a:cubicBezTo>
                    <a:pt x="210" y="4102"/>
                    <a:pt x="273" y="4143"/>
                    <a:pt x="356" y="4143"/>
                  </a:cubicBezTo>
                  <a:cubicBezTo>
                    <a:pt x="440" y="4143"/>
                    <a:pt x="524" y="4102"/>
                    <a:pt x="586" y="4081"/>
                  </a:cubicBezTo>
                  <a:cubicBezTo>
                    <a:pt x="670" y="4060"/>
                    <a:pt x="754" y="4039"/>
                    <a:pt x="796" y="3976"/>
                  </a:cubicBezTo>
                  <a:lnTo>
                    <a:pt x="1298" y="3641"/>
                  </a:lnTo>
                  <a:lnTo>
                    <a:pt x="2239" y="2804"/>
                  </a:lnTo>
                  <a:lnTo>
                    <a:pt x="2239" y="2825"/>
                  </a:lnTo>
                  <a:cubicBezTo>
                    <a:pt x="2239" y="2930"/>
                    <a:pt x="2239" y="3034"/>
                    <a:pt x="2218" y="3139"/>
                  </a:cubicBezTo>
                  <a:cubicBezTo>
                    <a:pt x="2197" y="3244"/>
                    <a:pt x="2197" y="3348"/>
                    <a:pt x="2197" y="3453"/>
                  </a:cubicBezTo>
                  <a:lnTo>
                    <a:pt x="2197" y="3641"/>
                  </a:lnTo>
                  <a:cubicBezTo>
                    <a:pt x="2197" y="3725"/>
                    <a:pt x="2218" y="3788"/>
                    <a:pt x="2218" y="3871"/>
                  </a:cubicBezTo>
                  <a:cubicBezTo>
                    <a:pt x="2218" y="3955"/>
                    <a:pt x="2260" y="4039"/>
                    <a:pt x="2323" y="4081"/>
                  </a:cubicBezTo>
                  <a:lnTo>
                    <a:pt x="2344" y="4102"/>
                  </a:lnTo>
                  <a:cubicBezTo>
                    <a:pt x="2365" y="4143"/>
                    <a:pt x="2407" y="4143"/>
                    <a:pt x="2407" y="4143"/>
                  </a:cubicBezTo>
                  <a:lnTo>
                    <a:pt x="2553" y="4060"/>
                  </a:lnTo>
                  <a:lnTo>
                    <a:pt x="3411" y="2742"/>
                  </a:lnTo>
                  <a:lnTo>
                    <a:pt x="3453" y="2637"/>
                  </a:lnTo>
                  <a:cubicBezTo>
                    <a:pt x="3411" y="2637"/>
                    <a:pt x="3411" y="2679"/>
                    <a:pt x="3390" y="2679"/>
                  </a:cubicBezTo>
                  <a:cubicBezTo>
                    <a:pt x="3369" y="2679"/>
                    <a:pt x="3348" y="2700"/>
                    <a:pt x="3348" y="2700"/>
                  </a:cubicBezTo>
                  <a:cubicBezTo>
                    <a:pt x="3306" y="2721"/>
                    <a:pt x="3286" y="2742"/>
                    <a:pt x="3244" y="2783"/>
                  </a:cubicBezTo>
                  <a:cubicBezTo>
                    <a:pt x="3181" y="2804"/>
                    <a:pt x="3160" y="2825"/>
                    <a:pt x="3160" y="2825"/>
                  </a:cubicBezTo>
                  <a:lnTo>
                    <a:pt x="2532" y="3537"/>
                  </a:lnTo>
                  <a:lnTo>
                    <a:pt x="2532" y="3474"/>
                  </a:lnTo>
                  <a:lnTo>
                    <a:pt x="2532" y="3369"/>
                  </a:lnTo>
                  <a:lnTo>
                    <a:pt x="2532" y="3265"/>
                  </a:lnTo>
                  <a:lnTo>
                    <a:pt x="2679" y="2365"/>
                  </a:lnTo>
                  <a:lnTo>
                    <a:pt x="2679" y="2323"/>
                  </a:lnTo>
                  <a:lnTo>
                    <a:pt x="2742" y="2281"/>
                  </a:lnTo>
                  <a:cubicBezTo>
                    <a:pt x="2762" y="2260"/>
                    <a:pt x="2762" y="2218"/>
                    <a:pt x="2783" y="2198"/>
                  </a:cubicBezTo>
                  <a:cubicBezTo>
                    <a:pt x="2825" y="2177"/>
                    <a:pt x="2825" y="2156"/>
                    <a:pt x="2846" y="2135"/>
                  </a:cubicBezTo>
                  <a:cubicBezTo>
                    <a:pt x="2846" y="2093"/>
                    <a:pt x="2867" y="2072"/>
                    <a:pt x="2867" y="2072"/>
                  </a:cubicBezTo>
                  <a:cubicBezTo>
                    <a:pt x="2888" y="2051"/>
                    <a:pt x="2888" y="2030"/>
                    <a:pt x="2930" y="1988"/>
                  </a:cubicBezTo>
                  <a:cubicBezTo>
                    <a:pt x="2951" y="1946"/>
                    <a:pt x="2951" y="1926"/>
                    <a:pt x="2972" y="1884"/>
                  </a:cubicBezTo>
                  <a:cubicBezTo>
                    <a:pt x="2993" y="1863"/>
                    <a:pt x="2993" y="1842"/>
                    <a:pt x="3014" y="1821"/>
                  </a:cubicBezTo>
                  <a:cubicBezTo>
                    <a:pt x="3055" y="1779"/>
                    <a:pt x="3055" y="1758"/>
                    <a:pt x="3055" y="1758"/>
                  </a:cubicBezTo>
                  <a:lnTo>
                    <a:pt x="3076" y="1695"/>
                  </a:lnTo>
                  <a:lnTo>
                    <a:pt x="3076" y="1695"/>
                  </a:lnTo>
                  <a:cubicBezTo>
                    <a:pt x="3076" y="1695"/>
                    <a:pt x="3055" y="1737"/>
                    <a:pt x="3014" y="1737"/>
                  </a:cubicBezTo>
                  <a:lnTo>
                    <a:pt x="2783" y="1946"/>
                  </a:lnTo>
                  <a:lnTo>
                    <a:pt x="3202" y="126"/>
                  </a:lnTo>
                  <a:lnTo>
                    <a:pt x="3202" y="105"/>
                  </a:lnTo>
                  <a:lnTo>
                    <a:pt x="3202" y="63"/>
                  </a:lnTo>
                  <a:cubicBezTo>
                    <a:pt x="3202" y="21"/>
                    <a:pt x="3181" y="1"/>
                    <a:pt x="31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56"/>
            <p:cNvSpPr/>
            <p:nvPr/>
          </p:nvSpPr>
          <p:spPr>
            <a:xfrm>
              <a:off x="2595625" y="3716675"/>
              <a:ext cx="62275" cy="79525"/>
            </a:xfrm>
            <a:custGeom>
              <a:avLst/>
              <a:gdLst/>
              <a:ahLst/>
              <a:cxnLst/>
              <a:rect l="l" t="t" r="r" b="b"/>
              <a:pathLst>
                <a:path w="2491" h="3181" extrusionOk="0">
                  <a:moveTo>
                    <a:pt x="1905" y="293"/>
                  </a:moveTo>
                  <a:cubicBezTo>
                    <a:pt x="1968" y="293"/>
                    <a:pt x="2009" y="293"/>
                    <a:pt x="2072" y="314"/>
                  </a:cubicBezTo>
                  <a:cubicBezTo>
                    <a:pt x="2114" y="335"/>
                    <a:pt x="2156" y="398"/>
                    <a:pt x="2156" y="439"/>
                  </a:cubicBezTo>
                  <a:cubicBezTo>
                    <a:pt x="2156" y="502"/>
                    <a:pt x="2114" y="565"/>
                    <a:pt x="2093" y="628"/>
                  </a:cubicBezTo>
                  <a:cubicBezTo>
                    <a:pt x="2051" y="711"/>
                    <a:pt x="2009" y="753"/>
                    <a:pt x="1989" y="816"/>
                  </a:cubicBezTo>
                  <a:cubicBezTo>
                    <a:pt x="1947" y="921"/>
                    <a:pt x="1884" y="1004"/>
                    <a:pt x="1821" y="1067"/>
                  </a:cubicBezTo>
                  <a:cubicBezTo>
                    <a:pt x="1758" y="1151"/>
                    <a:pt x="1675" y="1235"/>
                    <a:pt x="1591" y="1318"/>
                  </a:cubicBezTo>
                  <a:cubicBezTo>
                    <a:pt x="1528" y="1360"/>
                    <a:pt x="1424" y="1444"/>
                    <a:pt x="1340" y="1486"/>
                  </a:cubicBezTo>
                  <a:cubicBezTo>
                    <a:pt x="1256" y="1548"/>
                    <a:pt x="1152" y="1569"/>
                    <a:pt x="1047" y="1590"/>
                  </a:cubicBezTo>
                  <a:lnTo>
                    <a:pt x="733" y="1590"/>
                  </a:lnTo>
                  <a:lnTo>
                    <a:pt x="1131" y="942"/>
                  </a:lnTo>
                  <a:cubicBezTo>
                    <a:pt x="1131" y="921"/>
                    <a:pt x="1131" y="921"/>
                    <a:pt x="1152" y="879"/>
                  </a:cubicBezTo>
                  <a:cubicBezTo>
                    <a:pt x="1193" y="858"/>
                    <a:pt x="1193" y="837"/>
                    <a:pt x="1214" y="816"/>
                  </a:cubicBezTo>
                  <a:cubicBezTo>
                    <a:pt x="1214" y="795"/>
                    <a:pt x="1235" y="753"/>
                    <a:pt x="1256" y="732"/>
                  </a:cubicBezTo>
                  <a:lnTo>
                    <a:pt x="1319" y="670"/>
                  </a:lnTo>
                  <a:lnTo>
                    <a:pt x="1445" y="544"/>
                  </a:lnTo>
                  <a:cubicBezTo>
                    <a:pt x="1465" y="502"/>
                    <a:pt x="1528" y="439"/>
                    <a:pt x="1570" y="419"/>
                  </a:cubicBezTo>
                  <a:cubicBezTo>
                    <a:pt x="1633" y="377"/>
                    <a:pt x="1675" y="335"/>
                    <a:pt x="1737" y="314"/>
                  </a:cubicBezTo>
                  <a:cubicBezTo>
                    <a:pt x="1779" y="293"/>
                    <a:pt x="1863" y="293"/>
                    <a:pt x="1905" y="293"/>
                  </a:cubicBezTo>
                  <a:close/>
                  <a:moveTo>
                    <a:pt x="1926" y="0"/>
                  </a:moveTo>
                  <a:cubicBezTo>
                    <a:pt x="1821" y="0"/>
                    <a:pt x="1737" y="21"/>
                    <a:pt x="1654" y="42"/>
                  </a:cubicBezTo>
                  <a:cubicBezTo>
                    <a:pt x="1570" y="84"/>
                    <a:pt x="1507" y="105"/>
                    <a:pt x="1424" y="147"/>
                  </a:cubicBezTo>
                  <a:cubicBezTo>
                    <a:pt x="1340" y="209"/>
                    <a:pt x="1298" y="251"/>
                    <a:pt x="1214" y="314"/>
                  </a:cubicBezTo>
                  <a:cubicBezTo>
                    <a:pt x="1131" y="377"/>
                    <a:pt x="1068" y="439"/>
                    <a:pt x="1026" y="502"/>
                  </a:cubicBezTo>
                  <a:lnTo>
                    <a:pt x="712" y="921"/>
                  </a:lnTo>
                  <a:lnTo>
                    <a:pt x="377" y="1548"/>
                  </a:lnTo>
                  <a:lnTo>
                    <a:pt x="64" y="2469"/>
                  </a:lnTo>
                  <a:lnTo>
                    <a:pt x="1" y="2741"/>
                  </a:lnTo>
                  <a:lnTo>
                    <a:pt x="22" y="2741"/>
                  </a:lnTo>
                  <a:lnTo>
                    <a:pt x="22" y="2762"/>
                  </a:lnTo>
                  <a:cubicBezTo>
                    <a:pt x="22" y="2846"/>
                    <a:pt x="64" y="2908"/>
                    <a:pt x="85" y="2950"/>
                  </a:cubicBezTo>
                  <a:cubicBezTo>
                    <a:pt x="126" y="3013"/>
                    <a:pt x="168" y="3055"/>
                    <a:pt x="210" y="3076"/>
                  </a:cubicBezTo>
                  <a:cubicBezTo>
                    <a:pt x="273" y="3139"/>
                    <a:pt x="315" y="3139"/>
                    <a:pt x="377" y="3160"/>
                  </a:cubicBezTo>
                  <a:cubicBezTo>
                    <a:pt x="419" y="3180"/>
                    <a:pt x="503" y="3180"/>
                    <a:pt x="545" y="3180"/>
                  </a:cubicBezTo>
                  <a:cubicBezTo>
                    <a:pt x="712" y="3180"/>
                    <a:pt x="859" y="3160"/>
                    <a:pt x="1005" y="3118"/>
                  </a:cubicBezTo>
                  <a:cubicBezTo>
                    <a:pt x="1131" y="3034"/>
                    <a:pt x="1256" y="2971"/>
                    <a:pt x="1382" y="2867"/>
                  </a:cubicBezTo>
                  <a:cubicBezTo>
                    <a:pt x="1424" y="2867"/>
                    <a:pt x="1445" y="2846"/>
                    <a:pt x="1465" y="2825"/>
                  </a:cubicBezTo>
                  <a:cubicBezTo>
                    <a:pt x="1486" y="2804"/>
                    <a:pt x="1549" y="2762"/>
                    <a:pt x="1570" y="2741"/>
                  </a:cubicBezTo>
                  <a:cubicBezTo>
                    <a:pt x="1633" y="2720"/>
                    <a:pt x="1654" y="2699"/>
                    <a:pt x="1675" y="2657"/>
                  </a:cubicBezTo>
                  <a:lnTo>
                    <a:pt x="1737" y="2615"/>
                  </a:lnTo>
                  <a:lnTo>
                    <a:pt x="2428" y="1883"/>
                  </a:lnTo>
                  <a:lnTo>
                    <a:pt x="2491" y="1779"/>
                  </a:lnTo>
                  <a:lnTo>
                    <a:pt x="2491" y="1779"/>
                  </a:lnTo>
                  <a:lnTo>
                    <a:pt x="2386" y="1820"/>
                  </a:lnTo>
                  <a:lnTo>
                    <a:pt x="1319" y="2636"/>
                  </a:lnTo>
                  <a:lnTo>
                    <a:pt x="921" y="2846"/>
                  </a:lnTo>
                  <a:cubicBezTo>
                    <a:pt x="859" y="2846"/>
                    <a:pt x="817" y="2867"/>
                    <a:pt x="754" y="2867"/>
                  </a:cubicBezTo>
                  <a:lnTo>
                    <a:pt x="440" y="2867"/>
                  </a:lnTo>
                  <a:cubicBezTo>
                    <a:pt x="440" y="2867"/>
                    <a:pt x="419" y="2846"/>
                    <a:pt x="398" y="2846"/>
                  </a:cubicBezTo>
                  <a:cubicBezTo>
                    <a:pt x="377" y="2846"/>
                    <a:pt x="377" y="2825"/>
                    <a:pt x="377" y="2804"/>
                  </a:cubicBezTo>
                  <a:lnTo>
                    <a:pt x="377" y="2762"/>
                  </a:lnTo>
                  <a:lnTo>
                    <a:pt x="440" y="2448"/>
                  </a:lnTo>
                  <a:lnTo>
                    <a:pt x="733" y="1695"/>
                  </a:lnTo>
                  <a:cubicBezTo>
                    <a:pt x="733" y="1695"/>
                    <a:pt x="754" y="1716"/>
                    <a:pt x="817" y="1716"/>
                  </a:cubicBezTo>
                  <a:cubicBezTo>
                    <a:pt x="859" y="1758"/>
                    <a:pt x="901" y="1758"/>
                    <a:pt x="901" y="1758"/>
                  </a:cubicBezTo>
                  <a:lnTo>
                    <a:pt x="1047" y="1758"/>
                  </a:lnTo>
                  <a:cubicBezTo>
                    <a:pt x="1173" y="1758"/>
                    <a:pt x="1277" y="1716"/>
                    <a:pt x="1382" y="1695"/>
                  </a:cubicBezTo>
                  <a:cubicBezTo>
                    <a:pt x="1486" y="1653"/>
                    <a:pt x="1570" y="1590"/>
                    <a:pt x="1675" y="1548"/>
                  </a:cubicBezTo>
                  <a:cubicBezTo>
                    <a:pt x="1779" y="1486"/>
                    <a:pt x="1863" y="1402"/>
                    <a:pt x="1947" y="1339"/>
                  </a:cubicBezTo>
                  <a:lnTo>
                    <a:pt x="2177" y="1088"/>
                  </a:lnTo>
                  <a:cubicBezTo>
                    <a:pt x="2261" y="1025"/>
                    <a:pt x="2344" y="921"/>
                    <a:pt x="2386" y="816"/>
                  </a:cubicBezTo>
                  <a:cubicBezTo>
                    <a:pt x="2470" y="711"/>
                    <a:pt x="2491" y="607"/>
                    <a:pt x="2491" y="460"/>
                  </a:cubicBezTo>
                  <a:cubicBezTo>
                    <a:pt x="2491" y="398"/>
                    <a:pt x="2470" y="314"/>
                    <a:pt x="2449" y="251"/>
                  </a:cubicBezTo>
                  <a:cubicBezTo>
                    <a:pt x="2407" y="188"/>
                    <a:pt x="2365" y="126"/>
                    <a:pt x="2302" y="105"/>
                  </a:cubicBezTo>
                  <a:cubicBezTo>
                    <a:pt x="2261" y="84"/>
                    <a:pt x="2198" y="42"/>
                    <a:pt x="2135" y="21"/>
                  </a:cubicBezTo>
                  <a:cubicBezTo>
                    <a:pt x="2051" y="0"/>
                    <a:pt x="1989" y="0"/>
                    <a:pt x="19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56"/>
            <p:cNvSpPr/>
            <p:nvPr/>
          </p:nvSpPr>
          <p:spPr>
            <a:xfrm>
              <a:off x="2655800" y="3718750"/>
              <a:ext cx="62775" cy="72225"/>
            </a:xfrm>
            <a:custGeom>
              <a:avLst/>
              <a:gdLst/>
              <a:ahLst/>
              <a:cxnLst/>
              <a:rect l="l" t="t" r="r" b="b"/>
              <a:pathLst>
                <a:path w="2511" h="2889" extrusionOk="0">
                  <a:moveTo>
                    <a:pt x="2134" y="1"/>
                  </a:moveTo>
                  <a:cubicBezTo>
                    <a:pt x="2051" y="1"/>
                    <a:pt x="1988" y="22"/>
                    <a:pt x="1946" y="22"/>
                  </a:cubicBezTo>
                  <a:cubicBezTo>
                    <a:pt x="1883" y="43"/>
                    <a:pt x="1841" y="43"/>
                    <a:pt x="1779" y="64"/>
                  </a:cubicBezTo>
                  <a:cubicBezTo>
                    <a:pt x="1758" y="64"/>
                    <a:pt x="1758" y="105"/>
                    <a:pt x="1737" y="105"/>
                  </a:cubicBezTo>
                  <a:cubicBezTo>
                    <a:pt x="1716" y="105"/>
                    <a:pt x="1674" y="126"/>
                    <a:pt x="1653" y="126"/>
                  </a:cubicBezTo>
                  <a:cubicBezTo>
                    <a:pt x="1653" y="126"/>
                    <a:pt x="1632" y="147"/>
                    <a:pt x="1611" y="147"/>
                  </a:cubicBezTo>
                  <a:cubicBezTo>
                    <a:pt x="1611" y="168"/>
                    <a:pt x="1569" y="168"/>
                    <a:pt x="1569" y="168"/>
                  </a:cubicBezTo>
                  <a:lnTo>
                    <a:pt x="1235" y="419"/>
                  </a:lnTo>
                  <a:lnTo>
                    <a:pt x="795" y="838"/>
                  </a:lnTo>
                  <a:lnTo>
                    <a:pt x="293" y="1486"/>
                  </a:lnTo>
                  <a:lnTo>
                    <a:pt x="84" y="1926"/>
                  </a:lnTo>
                  <a:cubicBezTo>
                    <a:pt x="63" y="1947"/>
                    <a:pt x="42" y="2030"/>
                    <a:pt x="42" y="2093"/>
                  </a:cubicBezTo>
                  <a:cubicBezTo>
                    <a:pt x="0" y="2177"/>
                    <a:pt x="0" y="2219"/>
                    <a:pt x="0" y="2281"/>
                  </a:cubicBezTo>
                  <a:cubicBezTo>
                    <a:pt x="0" y="2428"/>
                    <a:pt x="63" y="2553"/>
                    <a:pt x="167" y="2658"/>
                  </a:cubicBezTo>
                  <a:cubicBezTo>
                    <a:pt x="251" y="2763"/>
                    <a:pt x="377" y="2825"/>
                    <a:pt x="523" y="2825"/>
                  </a:cubicBezTo>
                  <a:cubicBezTo>
                    <a:pt x="607" y="2825"/>
                    <a:pt x="670" y="2825"/>
                    <a:pt x="732" y="2805"/>
                  </a:cubicBezTo>
                  <a:cubicBezTo>
                    <a:pt x="795" y="2763"/>
                    <a:pt x="879" y="2742"/>
                    <a:pt x="921" y="2721"/>
                  </a:cubicBezTo>
                  <a:cubicBezTo>
                    <a:pt x="942" y="2721"/>
                    <a:pt x="942" y="2721"/>
                    <a:pt x="983" y="2700"/>
                  </a:cubicBezTo>
                  <a:cubicBezTo>
                    <a:pt x="983" y="2658"/>
                    <a:pt x="1004" y="2658"/>
                    <a:pt x="1025" y="2637"/>
                  </a:cubicBezTo>
                  <a:cubicBezTo>
                    <a:pt x="1046" y="2637"/>
                    <a:pt x="1046" y="2616"/>
                    <a:pt x="1088" y="2616"/>
                  </a:cubicBezTo>
                  <a:cubicBezTo>
                    <a:pt x="1088" y="2574"/>
                    <a:pt x="1109" y="2574"/>
                    <a:pt x="1109" y="2574"/>
                  </a:cubicBezTo>
                  <a:lnTo>
                    <a:pt x="1611" y="2051"/>
                  </a:lnTo>
                  <a:lnTo>
                    <a:pt x="2071" y="1340"/>
                  </a:lnTo>
                  <a:lnTo>
                    <a:pt x="1988" y="2219"/>
                  </a:lnTo>
                  <a:lnTo>
                    <a:pt x="1988" y="2240"/>
                  </a:lnTo>
                  <a:lnTo>
                    <a:pt x="1988" y="2302"/>
                  </a:lnTo>
                  <a:lnTo>
                    <a:pt x="1988" y="2386"/>
                  </a:lnTo>
                  <a:cubicBezTo>
                    <a:pt x="1988" y="2394"/>
                    <a:pt x="1988" y="2402"/>
                    <a:pt x="1993" y="2402"/>
                  </a:cubicBezTo>
                  <a:cubicBezTo>
                    <a:pt x="2003" y="2402"/>
                    <a:pt x="2027" y="2380"/>
                    <a:pt x="2092" y="2302"/>
                  </a:cubicBezTo>
                  <a:lnTo>
                    <a:pt x="2092" y="2616"/>
                  </a:lnTo>
                  <a:cubicBezTo>
                    <a:pt x="2092" y="2679"/>
                    <a:pt x="2134" y="2784"/>
                    <a:pt x="2176" y="2888"/>
                  </a:cubicBezTo>
                  <a:cubicBezTo>
                    <a:pt x="2197" y="2867"/>
                    <a:pt x="2197" y="2846"/>
                    <a:pt x="2239" y="2825"/>
                  </a:cubicBezTo>
                  <a:cubicBezTo>
                    <a:pt x="2239" y="2805"/>
                    <a:pt x="2260" y="2763"/>
                    <a:pt x="2260" y="2742"/>
                  </a:cubicBezTo>
                  <a:cubicBezTo>
                    <a:pt x="2260" y="2721"/>
                    <a:pt x="2281" y="2658"/>
                    <a:pt x="2281" y="2616"/>
                  </a:cubicBezTo>
                  <a:cubicBezTo>
                    <a:pt x="2281" y="2553"/>
                    <a:pt x="2302" y="2512"/>
                    <a:pt x="2302" y="2449"/>
                  </a:cubicBezTo>
                  <a:cubicBezTo>
                    <a:pt x="2323" y="2407"/>
                    <a:pt x="2323" y="2344"/>
                    <a:pt x="2364" y="2260"/>
                  </a:cubicBezTo>
                  <a:lnTo>
                    <a:pt x="2511" y="733"/>
                  </a:lnTo>
                  <a:lnTo>
                    <a:pt x="2511" y="628"/>
                  </a:lnTo>
                  <a:lnTo>
                    <a:pt x="2511" y="482"/>
                  </a:lnTo>
                  <a:cubicBezTo>
                    <a:pt x="2511" y="440"/>
                    <a:pt x="2490" y="419"/>
                    <a:pt x="2469" y="356"/>
                  </a:cubicBezTo>
                  <a:cubicBezTo>
                    <a:pt x="2427" y="356"/>
                    <a:pt x="2427" y="356"/>
                    <a:pt x="2406" y="377"/>
                  </a:cubicBezTo>
                  <a:cubicBezTo>
                    <a:pt x="2406" y="419"/>
                    <a:pt x="2385" y="440"/>
                    <a:pt x="2385" y="440"/>
                  </a:cubicBezTo>
                  <a:lnTo>
                    <a:pt x="2281" y="670"/>
                  </a:lnTo>
                  <a:lnTo>
                    <a:pt x="1507" y="1675"/>
                  </a:lnTo>
                  <a:lnTo>
                    <a:pt x="983" y="2198"/>
                  </a:lnTo>
                  <a:cubicBezTo>
                    <a:pt x="942" y="2219"/>
                    <a:pt x="900" y="2260"/>
                    <a:pt x="816" y="2302"/>
                  </a:cubicBezTo>
                  <a:cubicBezTo>
                    <a:pt x="732" y="2323"/>
                    <a:pt x="649" y="2344"/>
                    <a:pt x="607" y="2344"/>
                  </a:cubicBezTo>
                  <a:cubicBezTo>
                    <a:pt x="502" y="2344"/>
                    <a:pt x="460" y="2323"/>
                    <a:pt x="419" y="2219"/>
                  </a:cubicBezTo>
                  <a:lnTo>
                    <a:pt x="419" y="2156"/>
                  </a:lnTo>
                  <a:lnTo>
                    <a:pt x="419" y="2135"/>
                  </a:lnTo>
                  <a:lnTo>
                    <a:pt x="419" y="2030"/>
                  </a:lnTo>
                  <a:cubicBezTo>
                    <a:pt x="419" y="2009"/>
                    <a:pt x="419" y="1988"/>
                    <a:pt x="460" y="1926"/>
                  </a:cubicBezTo>
                  <a:cubicBezTo>
                    <a:pt x="460" y="1926"/>
                    <a:pt x="481" y="1905"/>
                    <a:pt x="481" y="1884"/>
                  </a:cubicBezTo>
                  <a:cubicBezTo>
                    <a:pt x="481" y="1863"/>
                    <a:pt x="502" y="1821"/>
                    <a:pt x="502" y="1800"/>
                  </a:cubicBezTo>
                  <a:cubicBezTo>
                    <a:pt x="502" y="1779"/>
                    <a:pt x="523" y="1758"/>
                    <a:pt x="523" y="1716"/>
                  </a:cubicBezTo>
                  <a:cubicBezTo>
                    <a:pt x="544" y="1716"/>
                    <a:pt x="544" y="1696"/>
                    <a:pt x="544" y="1696"/>
                  </a:cubicBezTo>
                  <a:lnTo>
                    <a:pt x="963" y="1047"/>
                  </a:lnTo>
                  <a:lnTo>
                    <a:pt x="1444" y="524"/>
                  </a:lnTo>
                  <a:lnTo>
                    <a:pt x="1465" y="482"/>
                  </a:lnTo>
                  <a:cubicBezTo>
                    <a:pt x="1507" y="482"/>
                    <a:pt x="1527" y="461"/>
                    <a:pt x="1548" y="440"/>
                  </a:cubicBezTo>
                  <a:cubicBezTo>
                    <a:pt x="1569" y="440"/>
                    <a:pt x="1611" y="419"/>
                    <a:pt x="1632" y="377"/>
                  </a:cubicBezTo>
                  <a:lnTo>
                    <a:pt x="1674" y="336"/>
                  </a:lnTo>
                  <a:cubicBezTo>
                    <a:pt x="1799" y="252"/>
                    <a:pt x="1904" y="210"/>
                    <a:pt x="2051" y="147"/>
                  </a:cubicBezTo>
                  <a:cubicBezTo>
                    <a:pt x="2176" y="105"/>
                    <a:pt x="2302" y="64"/>
                    <a:pt x="2469" y="64"/>
                  </a:cubicBezTo>
                  <a:lnTo>
                    <a:pt x="2427" y="43"/>
                  </a:lnTo>
                  <a:cubicBezTo>
                    <a:pt x="2385" y="22"/>
                    <a:pt x="2323" y="1"/>
                    <a:pt x="22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56"/>
            <p:cNvSpPr/>
            <p:nvPr/>
          </p:nvSpPr>
          <p:spPr>
            <a:xfrm>
              <a:off x="2713325" y="3713525"/>
              <a:ext cx="52850" cy="84775"/>
            </a:xfrm>
            <a:custGeom>
              <a:avLst/>
              <a:gdLst/>
              <a:ahLst/>
              <a:cxnLst/>
              <a:rect l="l" t="t" r="r" b="b"/>
              <a:pathLst>
                <a:path w="2114" h="3391" extrusionOk="0">
                  <a:moveTo>
                    <a:pt x="1486" y="1"/>
                  </a:moveTo>
                  <a:cubicBezTo>
                    <a:pt x="1382" y="1"/>
                    <a:pt x="1298" y="21"/>
                    <a:pt x="1214" y="42"/>
                  </a:cubicBezTo>
                  <a:cubicBezTo>
                    <a:pt x="1131" y="63"/>
                    <a:pt x="1047" y="126"/>
                    <a:pt x="963" y="210"/>
                  </a:cubicBezTo>
                  <a:cubicBezTo>
                    <a:pt x="900" y="252"/>
                    <a:pt x="838" y="335"/>
                    <a:pt x="817" y="440"/>
                  </a:cubicBezTo>
                  <a:cubicBezTo>
                    <a:pt x="796" y="524"/>
                    <a:pt x="775" y="628"/>
                    <a:pt x="775" y="733"/>
                  </a:cubicBezTo>
                  <a:cubicBezTo>
                    <a:pt x="775" y="796"/>
                    <a:pt x="775" y="921"/>
                    <a:pt x="796" y="984"/>
                  </a:cubicBezTo>
                  <a:lnTo>
                    <a:pt x="879" y="1214"/>
                  </a:lnTo>
                  <a:lnTo>
                    <a:pt x="1340" y="2239"/>
                  </a:lnTo>
                  <a:cubicBezTo>
                    <a:pt x="1361" y="2302"/>
                    <a:pt x="1403" y="2344"/>
                    <a:pt x="1403" y="2407"/>
                  </a:cubicBezTo>
                  <a:cubicBezTo>
                    <a:pt x="1423" y="2490"/>
                    <a:pt x="1423" y="2532"/>
                    <a:pt x="1423" y="2595"/>
                  </a:cubicBezTo>
                  <a:cubicBezTo>
                    <a:pt x="1423" y="2721"/>
                    <a:pt x="1403" y="2825"/>
                    <a:pt x="1319" y="2867"/>
                  </a:cubicBezTo>
                  <a:cubicBezTo>
                    <a:pt x="1235" y="2930"/>
                    <a:pt x="1131" y="2951"/>
                    <a:pt x="1026" y="3014"/>
                  </a:cubicBezTo>
                  <a:lnTo>
                    <a:pt x="796" y="3076"/>
                  </a:lnTo>
                  <a:cubicBezTo>
                    <a:pt x="712" y="3118"/>
                    <a:pt x="628" y="3118"/>
                    <a:pt x="545" y="3118"/>
                  </a:cubicBezTo>
                  <a:cubicBezTo>
                    <a:pt x="419" y="3118"/>
                    <a:pt x="377" y="3076"/>
                    <a:pt x="315" y="3055"/>
                  </a:cubicBezTo>
                  <a:cubicBezTo>
                    <a:pt x="294" y="3034"/>
                    <a:pt x="273" y="2951"/>
                    <a:pt x="273" y="2846"/>
                  </a:cubicBezTo>
                  <a:cubicBezTo>
                    <a:pt x="273" y="2762"/>
                    <a:pt x="273" y="2679"/>
                    <a:pt x="294" y="2616"/>
                  </a:cubicBezTo>
                  <a:cubicBezTo>
                    <a:pt x="315" y="2532"/>
                    <a:pt x="315" y="2449"/>
                    <a:pt x="315" y="2386"/>
                  </a:cubicBezTo>
                  <a:cubicBezTo>
                    <a:pt x="315" y="2344"/>
                    <a:pt x="315" y="2323"/>
                    <a:pt x="294" y="2302"/>
                  </a:cubicBezTo>
                  <a:lnTo>
                    <a:pt x="273" y="2323"/>
                  </a:lnTo>
                  <a:lnTo>
                    <a:pt x="252" y="2344"/>
                  </a:lnTo>
                  <a:lnTo>
                    <a:pt x="84" y="2700"/>
                  </a:lnTo>
                  <a:cubicBezTo>
                    <a:pt x="84" y="2721"/>
                    <a:pt x="63" y="2741"/>
                    <a:pt x="63" y="2804"/>
                  </a:cubicBezTo>
                  <a:cubicBezTo>
                    <a:pt x="42" y="2846"/>
                    <a:pt x="42" y="2867"/>
                    <a:pt x="1" y="2951"/>
                  </a:cubicBezTo>
                  <a:cubicBezTo>
                    <a:pt x="1" y="3034"/>
                    <a:pt x="22" y="3097"/>
                    <a:pt x="63" y="3160"/>
                  </a:cubicBezTo>
                  <a:cubicBezTo>
                    <a:pt x="84" y="3202"/>
                    <a:pt x="126" y="3265"/>
                    <a:pt x="189" y="3286"/>
                  </a:cubicBezTo>
                  <a:cubicBezTo>
                    <a:pt x="231" y="3306"/>
                    <a:pt x="294" y="3348"/>
                    <a:pt x="377" y="3369"/>
                  </a:cubicBezTo>
                  <a:cubicBezTo>
                    <a:pt x="440" y="3390"/>
                    <a:pt x="524" y="3390"/>
                    <a:pt x="607" y="3390"/>
                  </a:cubicBezTo>
                  <a:cubicBezTo>
                    <a:pt x="712" y="3390"/>
                    <a:pt x="838" y="3390"/>
                    <a:pt x="921" y="3369"/>
                  </a:cubicBezTo>
                  <a:cubicBezTo>
                    <a:pt x="1005" y="3348"/>
                    <a:pt x="1110" y="3306"/>
                    <a:pt x="1214" y="3286"/>
                  </a:cubicBezTo>
                  <a:cubicBezTo>
                    <a:pt x="1382" y="3202"/>
                    <a:pt x="1528" y="3139"/>
                    <a:pt x="1591" y="3034"/>
                  </a:cubicBezTo>
                  <a:cubicBezTo>
                    <a:pt x="1675" y="2930"/>
                    <a:pt x="1737" y="2783"/>
                    <a:pt x="1737" y="2616"/>
                  </a:cubicBezTo>
                  <a:cubicBezTo>
                    <a:pt x="1737" y="2532"/>
                    <a:pt x="1737" y="2449"/>
                    <a:pt x="1695" y="2365"/>
                  </a:cubicBezTo>
                  <a:cubicBezTo>
                    <a:pt x="1675" y="2302"/>
                    <a:pt x="1654" y="2239"/>
                    <a:pt x="1633" y="2156"/>
                  </a:cubicBezTo>
                  <a:lnTo>
                    <a:pt x="1068" y="963"/>
                  </a:lnTo>
                  <a:cubicBezTo>
                    <a:pt x="1047" y="942"/>
                    <a:pt x="1047" y="879"/>
                    <a:pt x="1047" y="858"/>
                  </a:cubicBezTo>
                  <a:lnTo>
                    <a:pt x="1047" y="754"/>
                  </a:lnTo>
                  <a:cubicBezTo>
                    <a:pt x="1047" y="586"/>
                    <a:pt x="1068" y="482"/>
                    <a:pt x="1172" y="419"/>
                  </a:cubicBezTo>
                  <a:cubicBezTo>
                    <a:pt x="1277" y="335"/>
                    <a:pt x="1382" y="273"/>
                    <a:pt x="1528" y="273"/>
                  </a:cubicBezTo>
                  <a:cubicBezTo>
                    <a:pt x="1633" y="273"/>
                    <a:pt x="1695" y="314"/>
                    <a:pt x="1779" y="356"/>
                  </a:cubicBezTo>
                  <a:cubicBezTo>
                    <a:pt x="1863" y="419"/>
                    <a:pt x="1905" y="482"/>
                    <a:pt x="1905" y="586"/>
                  </a:cubicBezTo>
                  <a:cubicBezTo>
                    <a:pt x="1905" y="670"/>
                    <a:pt x="1905" y="733"/>
                    <a:pt x="1884" y="775"/>
                  </a:cubicBezTo>
                  <a:cubicBezTo>
                    <a:pt x="1863" y="837"/>
                    <a:pt x="1863" y="879"/>
                    <a:pt x="1863" y="942"/>
                  </a:cubicBezTo>
                  <a:cubicBezTo>
                    <a:pt x="1926" y="942"/>
                    <a:pt x="1947" y="900"/>
                    <a:pt x="1967" y="879"/>
                  </a:cubicBezTo>
                  <a:cubicBezTo>
                    <a:pt x="1988" y="837"/>
                    <a:pt x="2030" y="796"/>
                    <a:pt x="2051" y="754"/>
                  </a:cubicBezTo>
                  <a:cubicBezTo>
                    <a:pt x="2072" y="733"/>
                    <a:pt x="2093" y="670"/>
                    <a:pt x="2093" y="628"/>
                  </a:cubicBezTo>
                  <a:cubicBezTo>
                    <a:pt x="2114" y="565"/>
                    <a:pt x="2114" y="545"/>
                    <a:pt x="2114" y="524"/>
                  </a:cubicBezTo>
                  <a:cubicBezTo>
                    <a:pt x="2114" y="419"/>
                    <a:pt x="2093" y="335"/>
                    <a:pt x="2072" y="273"/>
                  </a:cubicBezTo>
                  <a:cubicBezTo>
                    <a:pt x="2051" y="231"/>
                    <a:pt x="1988" y="168"/>
                    <a:pt x="1947" y="126"/>
                  </a:cubicBezTo>
                  <a:cubicBezTo>
                    <a:pt x="1863" y="63"/>
                    <a:pt x="1821" y="42"/>
                    <a:pt x="1737" y="21"/>
                  </a:cubicBezTo>
                  <a:cubicBezTo>
                    <a:pt x="1654" y="1"/>
                    <a:pt x="1570" y="1"/>
                    <a:pt x="148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 name="Google Shape;734;p56"/>
          <p:cNvGrpSpPr/>
          <p:nvPr/>
        </p:nvGrpSpPr>
        <p:grpSpPr>
          <a:xfrm rot="-864979">
            <a:off x="5117250" y="2287949"/>
            <a:ext cx="1031203" cy="205878"/>
            <a:chOff x="5598175" y="4850200"/>
            <a:chExt cx="568625" cy="113525"/>
          </a:xfrm>
        </p:grpSpPr>
        <p:sp>
          <p:nvSpPr>
            <p:cNvPr id="735" name="Google Shape;735;p56"/>
            <p:cNvSpPr/>
            <p:nvPr/>
          </p:nvSpPr>
          <p:spPr>
            <a:xfrm>
              <a:off x="5598175" y="4850200"/>
              <a:ext cx="107250" cy="110925"/>
            </a:xfrm>
            <a:custGeom>
              <a:avLst/>
              <a:gdLst/>
              <a:ahLst/>
              <a:cxnLst/>
              <a:rect l="l" t="t" r="r" b="b"/>
              <a:pathLst>
                <a:path w="4290" h="4437" extrusionOk="0">
                  <a:moveTo>
                    <a:pt x="1884" y="1"/>
                  </a:moveTo>
                  <a:lnTo>
                    <a:pt x="1653" y="252"/>
                  </a:lnTo>
                  <a:cubicBezTo>
                    <a:pt x="1507" y="252"/>
                    <a:pt x="1360" y="273"/>
                    <a:pt x="1214" y="314"/>
                  </a:cubicBezTo>
                  <a:cubicBezTo>
                    <a:pt x="1088" y="356"/>
                    <a:pt x="921" y="398"/>
                    <a:pt x="795" y="461"/>
                  </a:cubicBezTo>
                  <a:cubicBezTo>
                    <a:pt x="775" y="461"/>
                    <a:pt x="733" y="482"/>
                    <a:pt x="691" y="503"/>
                  </a:cubicBezTo>
                  <a:cubicBezTo>
                    <a:pt x="628" y="524"/>
                    <a:pt x="607" y="565"/>
                    <a:pt x="586" y="565"/>
                  </a:cubicBezTo>
                  <a:cubicBezTo>
                    <a:pt x="565" y="565"/>
                    <a:pt x="565" y="565"/>
                    <a:pt x="523" y="586"/>
                  </a:cubicBezTo>
                  <a:cubicBezTo>
                    <a:pt x="503" y="607"/>
                    <a:pt x="482" y="607"/>
                    <a:pt x="482" y="628"/>
                  </a:cubicBezTo>
                  <a:lnTo>
                    <a:pt x="565" y="628"/>
                  </a:lnTo>
                  <a:lnTo>
                    <a:pt x="1339" y="503"/>
                  </a:lnTo>
                  <a:lnTo>
                    <a:pt x="1444" y="503"/>
                  </a:lnTo>
                  <a:lnTo>
                    <a:pt x="1214" y="921"/>
                  </a:lnTo>
                  <a:lnTo>
                    <a:pt x="251" y="3014"/>
                  </a:lnTo>
                  <a:lnTo>
                    <a:pt x="0" y="3976"/>
                  </a:lnTo>
                  <a:lnTo>
                    <a:pt x="0" y="4060"/>
                  </a:lnTo>
                  <a:cubicBezTo>
                    <a:pt x="0" y="4081"/>
                    <a:pt x="42" y="4122"/>
                    <a:pt x="42" y="4143"/>
                  </a:cubicBezTo>
                  <a:lnTo>
                    <a:pt x="84" y="4081"/>
                  </a:lnTo>
                  <a:lnTo>
                    <a:pt x="147" y="4039"/>
                  </a:lnTo>
                  <a:lnTo>
                    <a:pt x="1737" y="503"/>
                  </a:lnTo>
                  <a:lnTo>
                    <a:pt x="2176" y="503"/>
                  </a:lnTo>
                  <a:lnTo>
                    <a:pt x="3453" y="586"/>
                  </a:lnTo>
                  <a:cubicBezTo>
                    <a:pt x="3453" y="586"/>
                    <a:pt x="3495" y="607"/>
                    <a:pt x="3536" y="607"/>
                  </a:cubicBezTo>
                  <a:cubicBezTo>
                    <a:pt x="3557" y="607"/>
                    <a:pt x="3599" y="628"/>
                    <a:pt x="3620" y="628"/>
                  </a:cubicBezTo>
                  <a:cubicBezTo>
                    <a:pt x="3641" y="628"/>
                    <a:pt x="3662" y="670"/>
                    <a:pt x="3704" y="670"/>
                  </a:cubicBezTo>
                  <a:cubicBezTo>
                    <a:pt x="3725" y="691"/>
                    <a:pt x="3746" y="691"/>
                    <a:pt x="3767" y="712"/>
                  </a:cubicBezTo>
                  <a:cubicBezTo>
                    <a:pt x="3808" y="712"/>
                    <a:pt x="3829" y="733"/>
                    <a:pt x="3850" y="775"/>
                  </a:cubicBezTo>
                  <a:cubicBezTo>
                    <a:pt x="3871" y="796"/>
                    <a:pt x="3871" y="817"/>
                    <a:pt x="3871" y="837"/>
                  </a:cubicBezTo>
                  <a:cubicBezTo>
                    <a:pt x="3871" y="900"/>
                    <a:pt x="3871" y="921"/>
                    <a:pt x="3850" y="984"/>
                  </a:cubicBezTo>
                  <a:cubicBezTo>
                    <a:pt x="3829" y="1026"/>
                    <a:pt x="3808" y="1047"/>
                    <a:pt x="3767" y="1089"/>
                  </a:cubicBezTo>
                  <a:lnTo>
                    <a:pt x="3746" y="1109"/>
                  </a:lnTo>
                  <a:lnTo>
                    <a:pt x="3704" y="1151"/>
                  </a:lnTo>
                  <a:lnTo>
                    <a:pt x="3641" y="1214"/>
                  </a:lnTo>
                  <a:lnTo>
                    <a:pt x="3620" y="1235"/>
                  </a:lnTo>
                  <a:cubicBezTo>
                    <a:pt x="3599" y="1235"/>
                    <a:pt x="3599" y="1235"/>
                    <a:pt x="3557" y="1256"/>
                  </a:cubicBezTo>
                  <a:cubicBezTo>
                    <a:pt x="3557" y="1298"/>
                    <a:pt x="3536" y="1298"/>
                    <a:pt x="3516" y="1319"/>
                  </a:cubicBezTo>
                  <a:cubicBezTo>
                    <a:pt x="3516" y="1340"/>
                    <a:pt x="3495" y="1340"/>
                    <a:pt x="3453" y="1361"/>
                  </a:cubicBezTo>
                  <a:cubicBezTo>
                    <a:pt x="3432" y="1361"/>
                    <a:pt x="3411" y="1402"/>
                    <a:pt x="3411" y="1402"/>
                  </a:cubicBezTo>
                  <a:cubicBezTo>
                    <a:pt x="3411" y="1402"/>
                    <a:pt x="3390" y="1423"/>
                    <a:pt x="3348" y="1423"/>
                  </a:cubicBezTo>
                  <a:cubicBezTo>
                    <a:pt x="3327" y="1444"/>
                    <a:pt x="3306" y="1444"/>
                    <a:pt x="3285" y="1465"/>
                  </a:cubicBezTo>
                  <a:cubicBezTo>
                    <a:pt x="3244" y="1507"/>
                    <a:pt x="3223" y="1507"/>
                    <a:pt x="3202" y="1528"/>
                  </a:cubicBezTo>
                  <a:cubicBezTo>
                    <a:pt x="3181" y="1528"/>
                    <a:pt x="3139" y="1549"/>
                    <a:pt x="3139" y="1549"/>
                  </a:cubicBezTo>
                  <a:cubicBezTo>
                    <a:pt x="3139" y="1549"/>
                    <a:pt x="3118" y="1570"/>
                    <a:pt x="3097" y="1570"/>
                  </a:cubicBezTo>
                  <a:cubicBezTo>
                    <a:pt x="3076" y="1570"/>
                    <a:pt x="3034" y="1612"/>
                    <a:pt x="3013" y="1612"/>
                  </a:cubicBezTo>
                  <a:cubicBezTo>
                    <a:pt x="2992" y="1612"/>
                    <a:pt x="2972" y="1633"/>
                    <a:pt x="2930" y="1633"/>
                  </a:cubicBezTo>
                  <a:lnTo>
                    <a:pt x="2888" y="1633"/>
                  </a:lnTo>
                  <a:lnTo>
                    <a:pt x="2260" y="1758"/>
                  </a:lnTo>
                  <a:lnTo>
                    <a:pt x="2156" y="1695"/>
                  </a:lnTo>
                  <a:cubicBezTo>
                    <a:pt x="2135" y="1716"/>
                    <a:pt x="2135" y="1716"/>
                    <a:pt x="2135" y="1737"/>
                  </a:cubicBezTo>
                  <a:lnTo>
                    <a:pt x="2135" y="1800"/>
                  </a:lnTo>
                  <a:lnTo>
                    <a:pt x="1632" y="1905"/>
                  </a:lnTo>
                  <a:lnTo>
                    <a:pt x="1507" y="1946"/>
                  </a:lnTo>
                  <a:lnTo>
                    <a:pt x="2156" y="1946"/>
                  </a:lnTo>
                  <a:lnTo>
                    <a:pt x="2239" y="2177"/>
                  </a:lnTo>
                  <a:lnTo>
                    <a:pt x="2469" y="2700"/>
                  </a:lnTo>
                  <a:lnTo>
                    <a:pt x="2867" y="3306"/>
                  </a:lnTo>
                  <a:lnTo>
                    <a:pt x="3327" y="3809"/>
                  </a:lnTo>
                  <a:lnTo>
                    <a:pt x="3829" y="4248"/>
                  </a:lnTo>
                  <a:lnTo>
                    <a:pt x="4164" y="4436"/>
                  </a:lnTo>
                  <a:lnTo>
                    <a:pt x="4290" y="4436"/>
                  </a:lnTo>
                  <a:lnTo>
                    <a:pt x="4290" y="4394"/>
                  </a:lnTo>
                  <a:cubicBezTo>
                    <a:pt x="4290" y="4374"/>
                    <a:pt x="4269" y="4374"/>
                    <a:pt x="4269" y="4353"/>
                  </a:cubicBezTo>
                  <a:cubicBezTo>
                    <a:pt x="4248" y="4332"/>
                    <a:pt x="4248" y="4290"/>
                    <a:pt x="4248" y="4290"/>
                  </a:cubicBezTo>
                  <a:lnTo>
                    <a:pt x="3181" y="3118"/>
                  </a:lnTo>
                  <a:lnTo>
                    <a:pt x="2407" y="1967"/>
                  </a:lnTo>
                  <a:lnTo>
                    <a:pt x="2992" y="1884"/>
                  </a:lnTo>
                  <a:cubicBezTo>
                    <a:pt x="2992" y="1884"/>
                    <a:pt x="3013" y="1863"/>
                    <a:pt x="3034" y="1863"/>
                  </a:cubicBezTo>
                  <a:cubicBezTo>
                    <a:pt x="3076" y="1863"/>
                    <a:pt x="3118" y="1842"/>
                    <a:pt x="3139" y="1842"/>
                  </a:cubicBezTo>
                  <a:cubicBezTo>
                    <a:pt x="3181" y="1842"/>
                    <a:pt x="3223" y="1821"/>
                    <a:pt x="3244" y="1821"/>
                  </a:cubicBezTo>
                  <a:cubicBezTo>
                    <a:pt x="3285" y="1821"/>
                    <a:pt x="3306" y="1779"/>
                    <a:pt x="3327" y="1779"/>
                  </a:cubicBezTo>
                  <a:cubicBezTo>
                    <a:pt x="3411" y="1737"/>
                    <a:pt x="3516" y="1674"/>
                    <a:pt x="3620" y="1633"/>
                  </a:cubicBezTo>
                  <a:cubicBezTo>
                    <a:pt x="3725" y="1570"/>
                    <a:pt x="3808" y="1507"/>
                    <a:pt x="3913" y="1423"/>
                  </a:cubicBezTo>
                  <a:cubicBezTo>
                    <a:pt x="4018" y="1319"/>
                    <a:pt x="4080" y="1235"/>
                    <a:pt x="4143" y="1130"/>
                  </a:cubicBezTo>
                  <a:cubicBezTo>
                    <a:pt x="4227" y="1026"/>
                    <a:pt x="4248" y="921"/>
                    <a:pt x="4248" y="817"/>
                  </a:cubicBezTo>
                  <a:cubicBezTo>
                    <a:pt x="4248" y="712"/>
                    <a:pt x="4227" y="628"/>
                    <a:pt x="4164" y="565"/>
                  </a:cubicBezTo>
                  <a:cubicBezTo>
                    <a:pt x="4122" y="482"/>
                    <a:pt x="4039" y="419"/>
                    <a:pt x="3955" y="377"/>
                  </a:cubicBezTo>
                  <a:cubicBezTo>
                    <a:pt x="3871" y="356"/>
                    <a:pt x="3808" y="293"/>
                    <a:pt x="3704" y="273"/>
                  </a:cubicBezTo>
                  <a:cubicBezTo>
                    <a:pt x="3620" y="252"/>
                    <a:pt x="3516" y="210"/>
                    <a:pt x="3432" y="210"/>
                  </a:cubicBezTo>
                  <a:lnTo>
                    <a:pt x="1863" y="210"/>
                  </a:lnTo>
                  <a:lnTo>
                    <a:pt x="1863" y="189"/>
                  </a:lnTo>
                  <a:cubicBezTo>
                    <a:pt x="1863" y="168"/>
                    <a:pt x="1842" y="105"/>
                    <a:pt x="1863" y="84"/>
                  </a:cubicBezTo>
                  <a:cubicBezTo>
                    <a:pt x="1884" y="63"/>
                    <a:pt x="1884" y="1"/>
                    <a:pt x="18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736" name="Google Shape;736;p56"/>
            <p:cNvSpPr/>
            <p:nvPr/>
          </p:nvSpPr>
          <p:spPr>
            <a:xfrm>
              <a:off x="5704350" y="4878975"/>
              <a:ext cx="62800" cy="83725"/>
            </a:xfrm>
            <a:custGeom>
              <a:avLst/>
              <a:gdLst/>
              <a:ahLst/>
              <a:cxnLst/>
              <a:rect l="l" t="t" r="r" b="b"/>
              <a:pathLst>
                <a:path w="2512" h="3349" extrusionOk="0">
                  <a:moveTo>
                    <a:pt x="1968" y="398"/>
                  </a:moveTo>
                  <a:cubicBezTo>
                    <a:pt x="2010" y="398"/>
                    <a:pt x="2072" y="398"/>
                    <a:pt x="2114" y="419"/>
                  </a:cubicBezTo>
                  <a:cubicBezTo>
                    <a:pt x="2177" y="461"/>
                    <a:pt x="2198" y="502"/>
                    <a:pt x="2198" y="565"/>
                  </a:cubicBezTo>
                  <a:cubicBezTo>
                    <a:pt x="2198" y="607"/>
                    <a:pt x="2177" y="691"/>
                    <a:pt x="2135" y="733"/>
                  </a:cubicBezTo>
                  <a:cubicBezTo>
                    <a:pt x="2093" y="816"/>
                    <a:pt x="2072" y="879"/>
                    <a:pt x="2030" y="921"/>
                  </a:cubicBezTo>
                  <a:cubicBezTo>
                    <a:pt x="1989" y="1005"/>
                    <a:pt x="1926" y="1109"/>
                    <a:pt x="1863" y="1193"/>
                  </a:cubicBezTo>
                  <a:lnTo>
                    <a:pt x="1612" y="1423"/>
                  </a:lnTo>
                  <a:cubicBezTo>
                    <a:pt x="1549" y="1486"/>
                    <a:pt x="1466" y="1549"/>
                    <a:pt x="1361" y="1611"/>
                  </a:cubicBezTo>
                  <a:cubicBezTo>
                    <a:pt x="1277" y="1653"/>
                    <a:pt x="1173" y="1695"/>
                    <a:pt x="1068" y="1716"/>
                  </a:cubicBezTo>
                  <a:lnTo>
                    <a:pt x="754" y="1716"/>
                  </a:lnTo>
                  <a:lnTo>
                    <a:pt x="1152" y="1046"/>
                  </a:lnTo>
                  <a:cubicBezTo>
                    <a:pt x="1152" y="1046"/>
                    <a:pt x="1152" y="1026"/>
                    <a:pt x="1173" y="1005"/>
                  </a:cubicBezTo>
                  <a:cubicBezTo>
                    <a:pt x="1173" y="984"/>
                    <a:pt x="1194" y="942"/>
                    <a:pt x="1235" y="921"/>
                  </a:cubicBezTo>
                  <a:cubicBezTo>
                    <a:pt x="1235" y="900"/>
                    <a:pt x="1256" y="879"/>
                    <a:pt x="1277" y="837"/>
                  </a:cubicBezTo>
                  <a:lnTo>
                    <a:pt x="1340" y="795"/>
                  </a:lnTo>
                  <a:lnTo>
                    <a:pt x="1466" y="670"/>
                  </a:lnTo>
                  <a:cubicBezTo>
                    <a:pt x="1507" y="607"/>
                    <a:pt x="1570" y="586"/>
                    <a:pt x="1612" y="523"/>
                  </a:cubicBezTo>
                  <a:cubicBezTo>
                    <a:pt x="1675" y="482"/>
                    <a:pt x="1717" y="461"/>
                    <a:pt x="1779" y="419"/>
                  </a:cubicBezTo>
                  <a:cubicBezTo>
                    <a:pt x="1821" y="398"/>
                    <a:pt x="1905" y="398"/>
                    <a:pt x="1968" y="398"/>
                  </a:cubicBezTo>
                  <a:close/>
                  <a:moveTo>
                    <a:pt x="1926" y="0"/>
                  </a:moveTo>
                  <a:cubicBezTo>
                    <a:pt x="1863" y="0"/>
                    <a:pt x="1738" y="42"/>
                    <a:pt x="1675" y="63"/>
                  </a:cubicBezTo>
                  <a:cubicBezTo>
                    <a:pt x="1591" y="84"/>
                    <a:pt x="1507" y="105"/>
                    <a:pt x="1445" y="168"/>
                  </a:cubicBezTo>
                  <a:cubicBezTo>
                    <a:pt x="1361" y="210"/>
                    <a:pt x="1298" y="272"/>
                    <a:pt x="1235" y="314"/>
                  </a:cubicBezTo>
                  <a:cubicBezTo>
                    <a:pt x="1152" y="377"/>
                    <a:pt x="1089" y="440"/>
                    <a:pt x="1047" y="502"/>
                  </a:cubicBezTo>
                  <a:lnTo>
                    <a:pt x="733" y="963"/>
                  </a:lnTo>
                  <a:lnTo>
                    <a:pt x="398" y="1611"/>
                  </a:lnTo>
                  <a:lnTo>
                    <a:pt x="43" y="2553"/>
                  </a:lnTo>
                  <a:lnTo>
                    <a:pt x="1" y="2867"/>
                  </a:lnTo>
                  <a:lnTo>
                    <a:pt x="1" y="2930"/>
                  </a:lnTo>
                  <a:cubicBezTo>
                    <a:pt x="1" y="3013"/>
                    <a:pt x="22" y="3076"/>
                    <a:pt x="43" y="3118"/>
                  </a:cubicBezTo>
                  <a:lnTo>
                    <a:pt x="189" y="3243"/>
                  </a:lnTo>
                  <a:cubicBezTo>
                    <a:pt x="231" y="3306"/>
                    <a:pt x="294" y="3306"/>
                    <a:pt x="336" y="3327"/>
                  </a:cubicBezTo>
                  <a:cubicBezTo>
                    <a:pt x="398" y="3348"/>
                    <a:pt x="440" y="3348"/>
                    <a:pt x="524" y="3348"/>
                  </a:cubicBezTo>
                  <a:cubicBezTo>
                    <a:pt x="712" y="3348"/>
                    <a:pt x="859" y="3306"/>
                    <a:pt x="984" y="3243"/>
                  </a:cubicBezTo>
                  <a:cubicBezTo>
                    <a:pt x="1131" y="3202"/>
                    <a:pt x="1256" y="3118"/>
                    <a:pt x="1382" y="3013"/>
                  </a:cubicBezTo>
                  <a:cubicBezTo>
                    <a:pt x="1403" y="3013"/>
                    <a:pt x="1445" y="2992"/>
                    <a:pt x="1466" y="2971"/>
                  </a:cubicBezTo>
                  <a:cubicBezTo>
                    <a:pt x="1486" y="2930"/>
                    <a:pt x="1549" y="2909"/>
                    <a:pt x="1570" y="2888"/>
                  </a:cubicBezTo>
                  <a:cubicBezTo>
                    <a:pt x="1612" y="2867"/>
                    <a:pt x="1654" y="2825"/>
                    <a:pt x="1675" y="2804"/>
                  </a:cubicBezTo>
                  <a:lnTo>
                    <a:pt x="1717" y="2762"/>
                  </a:lnTo>
                  <a:lnTo>
                    <a:pt x="2428" y="1988"/>
                  </a:lnTo>
                  <a:lnTo>
                    <a:pt x="2491" y="1883"/>
                  </a:lnTo>
                  <a:lnTo>
                    <a:pt x="2386" y="1946"/>
                  </a:lnTo>
                  <a:lnTo>
                    <a:pt x="1277" y="2783"/>
                  </a:lnTo>
                  <a:lnTo>
                    <a:pt x="859" y="2992"/>
                  </a:lnTo>
                  <a:cubicBezTo>
                    <a:pt x="817" y="2992"/>
                    <a:pt x="754" y="3013"/>
                    <a:pt x="712" y="3013"/>
                  </a:cubicBezTo>
                  <a:lnTo>
                    <a:pt x="398" y="3013"/>
                  </a:lnTo>
                  <a:cubicBezTo>
                    <a:pt x="398" y="3013"/>
                    <a:pt x="357" y="2992"/>
                    <a:pt x="336" y="2992"/>
                  </a:cubicBezTo>
                  <a:cubicBezTo>
                    <a:pt x="315" y="2992"/>
                    <a:pt x="315" y="2971"/>
                    <a:pt x="315" y="2930"/>
                  </a:cubicBezTo>
                  <a:lnTo>
                    <a:pt x="315" y="2909"/>
                  </a:lnTo>
                  <a:lnTo>
                    <a:pt x="398" y="2574"/>
                  </a:lnTo>
                  <a:lnTo>
                    <a:pt x="712" y="1779"/>
                  </a:lnTo>
                  <a:cubicBezTo>
                    <a:pt x="712" y="1779"/>
                    <a:pt x="733" y="1821"/>
                    <a:pt x="775" y="1821"/>
                  </a:cubicBezTo>
                  <a:cubicBezTo>
                    <a:pt x="838" y="1842"/>
                    <a:pt x="859" y="1842"/>
                    <a:pt x="859" y="1842"/>
                  </a:cubicBezTo>
                  <a:lnTo>
                    <a:pt x="1047" y="1842"/>
                  </a:lnTo>
                  <a:cubicBezTo>
                    <a:pt x="1173" y="1842"/>
                    <a:pt x="1277" y="1842"/>
                    <a:pt x="1382" y="1779"/>
                  </a:cubicBezTo>
                  <a:cubicBezTo>
                    <a:pt x="1507" y="1758"/>
                    <a:pt x="1591" y="1716"/>
                    <a:pt x="1696" y="1632"/>
                  </a:cubicBezTo>
                  <a:cubicBezTo>
                    <a:pt x="1779" y="1570"/>
                    <a:pt x="1884" y="1507"/>
                    <a:pt x="1968" y="1423"/>
                  </a:cubicBezTo>
                  <a:cubicBezTo>
                    <a:pt x="2030" y="1339"/>
                    <a:pt x="2114" y="1235"/>
                    <a:pt x="2198" y="1151"/>
                  </a:cubicBezTo>
                  <a:cubicBezTo>
                    <a:pt x="2282" y="1046"/>
                    <a:pt x="2344" y="942"/>
                    <a:pt x="2407" y="837"/>
                  </a:cubicBezTo>
                  <a:cubicBezTo>
                    <a:pt x="2491" y="712"/>
                    <a:pt x="2512" y="607"/>
                    <a:pt x="2512" y="482"/>
                  </a:cubicBezTo>
                  <a:cubicBezTo>
                    <a:pt x="2512" y="398"/>
                    <a:pt x="2491" y="314"/>
                    <a:pt x="2449" y="272"/>
                  </a:cubicBezTo>
                  <a:cubicBezTo>
                    <a:pt x="2428" y="189"/>
                    <a:pt x="2386" y="168"/>
                    <a:pt x="2323" y="105"/>
                  </a:cubicBezTo>
                  <a:cubicBezTo>
                    <a:pt x="2261" y="84"/>
                    <a:pt x="2219" y="63"/>
                    <a:pt x="2135" y="42"/>
                  </a:cubicBezTo>
                  <a:cubicBezTo>
                    <a:pt x="2072" y="0"/>
                    <a:pt x="2010" y="0"/>
                    <a:pt x="19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737" name="Google Shape;737;p56"/>
            <p:cNvSpPr/>
            <p:nvPr/>
          </p:nvSpPr>
          <p:spPr>
            <a:xfrm>
              <a:off x="5761900" y="4877925"/>
              <a:ext cx="53375" cy="85800"/>
            </a:xfrm>
            <a:custGeom>
              <a:avLst/>
              <a:gdLst/>
              <a:ahLst/>
              <a:cxnLst/>
              <a:rect l="l" t="t" r="r" b="b"/>
              <a:pathLst>
                <a:path w="2135" h="3432" extrusionOk="0">
                  <a:moveTo>
                    <a:pt x="1507" y="0"/>
                  </a:moveTo>
                  <a:cubicBezTo>
                    <a:pt x="1402" y="0"/>
                    <a:pt x="1340" y="21"/>
                    <a:pt x="1235" y="42"/>
                  </a:cubicBezTo>
                  <a:cubicBezTo>
                    <a:pt x="1151" y="84"/>
                    <a:pt x="1047" y="168"/>
                    <a:pt x="984" y="210"/>
                  </a:cubicBezTo>
                  <a:cubicBezTo>
                    <a:pt x="942" y="252"/>
                    <a:pt x="879" y="335"/>
                    <a:pt x="837" y="440"/>
                  </a:cubicBezTo>
                  <a:cubicBezTo>
                    <a:pt x="816" y="544"/>
                    <a:pt x="775" y="649"/>
                    <a:pt x="775" y="754"/>
                  </a:cubicBezTo>
                  <a:cubicBezTo>
                    <a:pt x="775" y="837"/>
                    <a:pt x="775" y="942"/>
                    <a:pt x="816" y="1026"/>
                  </a:cubicBezTo>
                  <a:lnTo>
                    <a:pt x="879" y="1256"/>
                  </a:lnTo>
                  <a:lnTo>
                    <a:pt x="1381" y="2302"/>
                  </a:lnTo>
                  <a:cubicBezTo>
                    <a:pt x="1402" y="2344"/>
                    <a:pt x="1444" y="2407"/>
                    <a:pt x="1444" y="2449"/>
                  </a:cubicBezTo>
                  <a:cubicBezTo>
                    <a:pt x="1465" y="2532"/>
                    <a:pt x="1465" y="2595"/>
                    <a:pt x="1465" y="2637"/>
                  </a:cubicBezTo>
                  <a:cubicBezTo>
                    <a:pt x="1465" y="2783"/>
                    <a:pt x="1444" y="2867"/>
                    <a:pt x="1361" y="2930"/>
                  </a:cubicBezTo>
                  <a:cubicBezTo>
                    <a:pt x="1277" y="2993"/>
                    <a:pt x="1193" y="3013"/>
                    <a:pt x="1068" y="3055"/>
                  </a:cubicBezTo>
                  <a:cubicBezTo>
                    <a:pt x="984" y="3076"/>
                    <a:pt x="942" y="3118"/>
                    <a:pt x="837" y="3139"/>
                  </a:cubicBezTo>
                  <a:cubicBezTo>
                    <a:pt x="733" y="3160"/>
                    <a:pt x="649" y="3160"/>
                    <a:pt x="565" y="3160"/>
                  </a:cubicBezTo>
                  <a:cubicBezTo>
                    <a:pt x="461" y="3160"/>
                    <a:pt x="398" y="3160"/>
                    <a:pt x="335" y="3118"/>
                  </a:cubicBezTo>
                  <a:cubicBezTo>
                    <a:pt x="314" y="3055"/>
                    <a:pt x="293" y="2972"/>
                    <a:pt x="293" y="2867"/>
                  </a:cubicBezTo>
                  <a:cubicBezTo>
                    <a:pt x="293" y="2804"/>
                    <a:pt x="293" y="2721"/>
                    <a:pt x="314" y="2637"/>
                  </a:cubicBezTo>
                  <a:cubicBezTo>
                    <a:pt x="335" y="2574"/>
                    <a:pt x="335" y="2490"/>
                    <a:pt x="335" y="2407"/>
                  </a:cubicBezTo>
                  <a:cubicBezTo>
                    <a:pt x="335" y="2386"/>
                    <a:pt x="335" y="2365"/>
                    <a:pt x="314" y="2323"/>
                  </a:cubicBezTo>
                  <a:lnTo>
                    <a:pt x="293" y="2365"/>
                  </a:lnTo>
                  <a:lnTo>
                    <a:pt x="252" y="2386"/>
                  </a:lnTo>
                  <a:lnTo>
                    <a:pt x="105" y="2721"/>
                  </a:lnTo>
                  <a:cubicBezTo>
                    <a:pt x="105" y="2783"/>
                    <a:pt x="84" y="2804"/>
                    <a:pt x="84" y="2846"/>
                  </a:cubicBezTo>
                  <a:cubicBezTo>
                    <a:pt x="84" y="2888"/>
                    <a:pt x="84" y="2930"/>
                    <a:pt x="0" y="2951"/>
                  </a:cubicBezTo>
                  <a:cubicBezTo>
                    <a:pt x="0" y="3034"/>
                    <a:pt x="21" y="3118"/>
                    <a:pt x="42" y="3160"/>
                  </a:cubicBezTo>
                  <a:cubicBezTo>
                    <a:pt x="84" y="3244"/>
                    <a:pt x="126" y="3285"/>
                    <a:pt x="189" y="3327"/>
                  </a:cubicBezTo>
                  <a:cubicBezTo>
                    <a:pt x="231" y="3348"/>
                    <a:pt x="293" y="3369"/>
                    <a:pt x="356" y="3390"/>
                  </a:cubicBezTo>
                  <a:cubicBezTo>
                    <a:pt x="440" y="3432"/>
                    <a:pt x="524" y="3432"/>
                    <a:pt x="607" y="3432"/>
                  </a:cubicBezTo>
                  <a:cubicBezTo>
                    <a:pt x="712" y="3432"/>
                    <a:pt x="816" y="3432"/>
                    <a:pt x="921" y="3390"/>
                  </a:cubicBezTo>
                  <a:cubicBezTo>
                    <a:pt x="1026" y="3390"/>
                    <a:pt x="1130" y="3348"/>
                    <a:pt x="1235" y="3327"/>
                  </a:cubicBezTo>
                  <a:cubicBezTo>
                    <a:pt x="1381" y="3265"/>
                    <a:pt x="1507" y="3160"/>
                    <a:pt x="1612" y="3055"/>
                  </a:cubicBezTo>
                  <a:cubicBezTo>
                    <a:pt x="1695" y="2951"/>
                    <a:pt x="1758" y="2804"/>
                    <a:pt x="1758" y="2616"/>
                  </a:cubicBezTo>
                  <a:cubicBezTo>
                    <a:pt x="1758" y="2532"/>
                    <a:pt x="1758" y="2449"/>
                    <a:pt x="1716" y="2386"/>
                  </a:cubicBezTo>
                  <a:lnTo>
                    <a:pt x="1653" y="2135"/>
                  </a:lnTo>
                  <a:lnTo>
                    <a:pt x="1068" y="921"/>
                  </a:lnTo>
                  <a:cubicBezTo>
                    <a:pt x="1047" y="879"/>
                    <a:pt x="1047" y="837"/>
                    <a:pt x="1047" y="816"/>
                  </a:cubicBezTo>
                  <a:lnTo>
                    <a:pt x="1047" y="712"/>
                  </a:lnTo>
                  <a:cubicBezTo>
                    <a:pt x="1047" y="565"/>
                    <a:pt x="1068" y="440"/>
                    <a:pt x="1172" y="356"/>
                  </a:cubicBezTo>
                  <a:cubicBezTo>
                    <a:pt x="1256" y="293"/>
                    <a:pt x="1381" y="231"/>
                    <a:pt x="1507" y="231"/>
                  </a:cubicBezTo>
                  <a:cubicBezTo>
                    <a:pt x="1612" y="231"/>
                    <a:pt x="1716" y="231"/>
                    <a:pt x="1800" y="314"/>
                  </a:cubicBezTo>
                  <a:cubicBezTo>
                    <a:pt x="1884" y="398"/>
                    <a:pt x="1925" y="461"/>
                    <a:pt x="1925" y="565"/>
                  </a:cubicBezTo>
                  <a:cubicBezTo>
                    <a:pt x="1925" y="649"/>
                    <a:pt x="1925" y="712"/>
                    <a:pt x="1905" y="754"/>
                  </a:cubicBezTo>
                  <a:cubicBezTo>
                    <a:pt x="1884" y="837"/>
                    <a:pt x="1884" y="879"/>
                    <a:pt x="1884" y="942"/>
                  </a:cubicBezTo>
                  <a:cubicBezTo>
                    <a:pt x="1925" y="942"/>
                    <a:pt x="1967" y="921"/>
                    <a:pt x="1988" y="879"/>
                  </a:cubicBezTo>
                  <a:cubicBezTo>
                    <a:pt x="2009" y="837"/>
                    <a:pt x="2030" y="816"/>
                    <a:pt x="2072" y="754"/>
                  </a:cubicBezTo>
                  <a:cubicBezTo>
                    <a:pt x="2093" y="733"/>
                    <a:pt x="2114" y="670"/>
                    <a:pt x="2114" y="628"/>
                  </a:cubicBezTo>
                  <a:cubicBezTo>
                    <a:pt x="2135" y="607"/>
                    <a:pt x="2135" y="544"/>
                    <a:pt x="2135" y="524"/>
                  </a:cubicBezTo>
                  <a:cubicBezTo>
                    <a:pt x="2135" y="419"/>
                    <a:pt x="2114" y="335"/>
                    <a:pt x="2093" y="293"/>
                  </a:cubicBezTo>
                  <a:cubicBezTo>
                    <a:pt x="2072" y="231"/>
                    <a:pt x="2009" y="189"/>
                    <a:pt x="1967" y="126"/>
                  </a:cubicBezTo>
                  <a:cubicBezTo>
                    <a:pt x="1884" y="84"/>
                    <a:pt x="1821" y="42"/>
                    <a:pt x="1758" y="21"/>
                  </a:cubicBezTo>
                  <a:cubicBezTo>
                    <a:pt x="1674" y="0"/>
                    <a:pt x="1591" y="0"/>
                    <a:pt x="15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738" name="Google Shape;738;p56"/>
            <p:cNvSpPr/>
            <p:nvPr/>
          </p:nvSpPr>
          <p:spPr>
            <a:xfrm>
              <a:off x="5814725" y="4879500"/>
              <a:ext cx="60175" cy="79525"/>
            </a:xfrm>
            <a:custGeom>
              <a:avLst/>
              <a:gdLst/>
              <a:ahLst/>
              <a:cxnLst/>
              <a:rect l="l" t="t" r="r" b="b"/>
              <a:pathLst>
                <a:path w="2407" h="3181" extrusionOk="0">
                  <a:moveTo>
                    <a:pt x="1486" y="356"/>
                  </a:moveTo>
                  <a:cubicBezTo>
                    <a:pt x="1696" y="356"/>
                    <a:pt x="1842" y="419"/>
                    <a:pt x="1947" y="544"/>
                  </a:cubicBezTo>
                  <a:cubicBezTo>
                    <a:pt x="2009" y="670"/>
                    <a:pt x="2072" y="837"/>
                    <a:pt x="2072" y="1005"/>
                  </a:cubicBezTo>
                  <a:lnTo>
                    <a:pt x="2072" y="1109"/>
                  </a:lnTo>
                  <a:lnTo>
                    <a:pt x="2072" y="1214"/>
                  </a:lnTo>
                  <a:cubicBezTo>
                    <a:pt x="2051" y="1277"/>
                    <a:pt x="2051" y="1298"/>
                    <a:pt x="2051" y="1318"/>
                  </a:cubicBezTo>
                  <a:cubicBezTo>
                    <a:pt x="2051" y="1360"/>
                    <a:pt x="2009" y="1381"/>
                    <a:pt x="2009" y="1402"/>
                  </a:cubicBezTo>
                  <a:cubicBezTo>
                    <a:pt x="2009" y="1423"/>
                    <a:pt x="1989" y="1486"/>
                    <a:pt x="1989" y="1507"/>
                  </a:cubicBezTo>
                  <a:cubicBezTo>
                    <a:pt x="1989" y="1570"/>
                    <a:pt x="1968" y="1590"/>
                    <a:pt x="1968" y="1611"/>
                  </a:cubicBezTo>
                  <a:cubicBezTo>
                    <a:pt x="1947" y="1632"/>
                    <a:pt x="1947" y="1674"/>
                    <a:pt x="1947" y="1674"/>
                  </a:cubicBezTo>
                  <a:lnTo>
                    <a:pt x="1696" y="2155"/>
                  </a:lnTo>
                  <a:cubicBezTo>
                    <a:pt x="1696" y="2155"/>
                    <a:pt x="1696" y="2197"/>
                    <a:pt x="1675" y="2218"/>
                  </a:cubicBezTo>
                  <a:cubicBezTo>
                    <a:pt x="1675" y="2239"/>
                    <a:pt x="1654" y="2260"/>
                    <a:pt x="1633" y="2302"/>
                  </a:cubicBezTo>
                  <a:cubicBezTo>
                    <a:pt x="1591" y="2323"/>
                    <a:pt x="1570" y="2365"/>
                    <a:pt x="1549" y="2406"/>
                  </a:cubicBezTo>
                  <a:cubicBezTo>
                    <a:pt x="1528" y="2427"/>
                    <a:pt x="1486" y="2448"/>
                    <a:pt x="1486" y="2469"/>
                  </a:cubicBezTo>
                  <a:cubicBezTo>
                    <a:pt x="1424" y="2574"/>
                    <a:pt x="1319" y="2658"/>
                    <a:pt x="1172" y="2741"/>
                  </a:cubicBezTo>
                  <a:cubicBezTo>
                    <a:pt x="1047" y="2825"/>
                    <a:pt x="921" y="2846"/>
                    <a:pt x="796" y="2846"/>
                  </a:cubicBezTo>
                  <a:cubicBezTo>
                    <a:pt x="712" y="2846"/>
                    <a:pt x="628" y="2825"/>
                    <a:pt x="587" y="2762"/>
                  </a:cubicBezTo>
                  <a:cubicBezTo>
                    <a:pt x="524" y="2720"/>
                    <a:pt x="482" y="2637"/>
                    <a:pt x="440" y="2553"/>
                  </a:cubicBezTo>
                  <a:cubicBezTo>
                    <a:pt x="419" y="2469"/>
                    <a:pt x="398" y="2406"/>
                    <a:pt x="398" y="2323"/>
                  </a:cubicBezTo>
                  <a:lnTo>
                    <a:pt x="398" y="2093"/>
                  </a:lnTo>
                  <a:lnTo>
                    <a:pt x="398" y="1988"/>
                  </a:lnTo>
                  <a:lnTo>
                    <a:pt x="482" y="1486"/>
                  </a:lnTo>
                  <a:lnTo>
                    <a:pt x="649" y="900"/>
                  </a:lnTo>
                  <a:lnTo>
                    <a:pt x="838" y="523"/>
                  </a:lnTo>
                  <a:lnTo>
                    <a:pt x="1005" y="523"/>
                  </a:lnTo>
                  <a:cubicBezTo>
                    <a:pt x="1005" y="523"/>
                    <a:pt x="1026" y="523"/>
                    <a:pt x="1068" y="481"/>
                  </a:cubicBezTo>
                  <a:cubicBezTo>
                    <a:pt x="1131" y="461"/>
                    <a:pt x="1152" y="461"/>
                    <a:pt x="1214" y="440"/>
                  </a:cubicBezTo>
                  <a:cubicBezTo>
                    <a:pt x="1256" y="419"/>
                    <a:pt x="1277" y="419"/>
                    <a:pt x="1340" y="377"/>
                  </a:cubicBezTo>
                  <a:cubicBezTo>
                    <a:pt x="1361" y="377"/>
                    <a:pt x="1382" y="356"/>
                    <a:pt x="1424" y="356"/>
                  </a:cubicBezTo>
                  <a:close/>
                  <a:moveTo>
                    <a:pt x="1277" y="0"/>
                  </a:moveTo>
                  <a:cubicBezTo>
                    <a:pt x="1172" y="0"/>
                    <a:pt x="1068" y="21"/>
                    <a:pt x="1005" y="63"/>
                  </a:cubicBezTo>
                  <a:cubicBezTo>
                    <a:pt x="921" y="126"/>
                    <a:pt x="838" y="168"/>
                    <a:pt x="754" y="251"/>
                  </a:cubicBezTo>
                  <a:cubicBezTo>
                    <a:pt x="691" y="335"/>
                    <a:pt x="608" y="419"/>
                    <a:pt x="545" y="481"/>
                  </a:cubicBezTo>
                  <a:cubicBezTo>
                    <a:pt x="482" y="565"/>
                    <a:pt x="419" y="649"/>
                    <a:pt x="398" y="733"/>
                  </a:cubicBezTo>
                  <a:cubicBezTo>
                    <a:pt x="377" y="733"/>
                    <a:pt x="377" y="753"/>
                    <a:pt x="336" y="795"/>
                  </a:cubicBezTo>
                  <a:cubicBezTo>
                    <a:pt x="336" y="858"/>
                    <a:pt x="315" y="879"/>
                    <a:pt x="294" y="942"/>
                  </a:cubicBezTo>
                  <a:cubicBezTo>
                    <a:pt x="273" y="984"/>
                    <a:pt x="273" y="1005"/>
                    <a:pt x="231" y="1067"/>
                  </a:cubicBezTo>
                  <a:cubicBezTo>
                    <a:pt x="231" y="1109"/>
                    <a:pt x="210" y="1151"/>
                    <a:pt x="210" y="1151"/>
                  </a:cubicBezTo>
                  <a:cubicBezTo>
                    <a:pt x="210" y="1151"/>
                    <a:pt x="189" y="1193"/>
                    <a:pt x="189" y="1214"/>
                  </a:cubicBezTo>
                  <a:cubicBezTo>
                    <a:pt x="189" y="1256"/>
                    <a:pt x="168" y="1277"/>
                    <a:pt x="168" y="1318"/>
                  </a:cubicBezTo>
                  <a:cubicBezTo>
                    <a:pt x="168" y="1360"/>
                    <a:pt x="126" y="1402"/>
                    <a:pt x="126" y="1423"/>
                  </a:cubicBezTo>
                  <a:cubicBezTo>
                    <a:pt x="105" y="1465"/>
                    <a:pt x="105" y="1486"/>
                    <a:pt x="105" y="1486"/>
                  </a:cubicBezTo>
                  <a:lnTo>
                    <a:pt x="22" y="2030"/>
                  </a:lnTo>
                  <a:lnTo>
                    <a:pt x="1" y="2030"/>
                  </a:lnTo>
                  <a:lnTo>
                    <a:pt x="1" y="2134"/>
                  </a:lnTo>
                  <a:cubicBezTo>
                    <a:pt x="1" y="2260"/>
                    <a:pt x="1" y="2365"/>
                    <a:pt x="22" y="2511"/>
                  </a:cubicBezTo>
                  <a:cubicBezTo>
                    <a:pt x="64" y="2637"/>
                    <a:pt x="105" y="2741"/>
                    <a:pt x="168" y="2846"/>
                  </a:cubicBezTo>
                  <a:cubicBezTo>
                    <a:pt x="210" y="2930"/>
                    <a:pt x="294" y="3034"/>
                    <a:pt x="398" y="3076"/>
                  </a:cubicBezTo>
                  <a:cubicBezTo>
                    <a:pt x="503" y="3160"/>
                    <a:pt x="608" y="3181"/>
                    <a:pt x="754" y="3181"/>
                  </a:cubicBezTo>
                  <a:cubicBezTo>
                    <a:pt x="921" y="3181"/>
                    <a:pt x="1047" y="3160"/>
                    <a:pt x="1172" y="3097"/>
                  </a:cubicBezTo>
                  <a:cubicBezTo>
                    <a:pt x="1382" y="3034"/>
                    <a:pt x="1549" y="2930"/>
                    <a:pt x="1675" y="2783"/>
                  </a:cubicBezTo>
                  <a:cubicBezTo>
                    <a:pt x="1800" y="2658"/>
                    <a:pt x="1947" y="2511"/>
                    <a:pt x="2051" y="2323"/>
                  </a:cubicBezTo>
                  <a:cubicBezTo>
                    <a:pt x="2156" y="2114"/>
                    <a:pt x="2219" y="1925"/>
                    <a:pt x="2302" y="1716"/>
                  </a:cubicBezTo>
                  <a:cubicBezTo>
                    <a:pt x="2386" y="1528"/>
                    <a:pt x="2407" y="1298"/>
                    <a:pt x="2407" y="1088"/>
                  </a:cubicBezTo>
                  <a:cubicBezTo>
                    <a:pt x="2407" y="963"/>
                    <a:pt x="2386" y="837"/>
                    <a:pt x="2365" y="733"/>
                  </a:cubicBezTo>
                  <a:cubicBezTo>
                    <a:pt x="2323" y="628"/>
                    <a:pt x="2281" y="523"/>
                    <a:pt x="2198" y="440"/>
                  </a:cubicBezTo>
                  <a:cubicBezTo>
                    <a:pt x="2114" y="335"/>
                    <a:pt x="2051" y="272"/>
                    <a:pt x="1947" y="230"/>
                  </a:cubicBezTo>
                  <a:cubicBezTo>
                    <a:pt x="1842" y="168"/>
                    <a:pt x="1696" y="147"/>
                    <a:pt x="1570" y="147"/>
                  </a:cubicBezTo>
                  <a:lnTo>
                    <a:pt x="1424" y="147"/>
                  </a:lnTo>
                  <a:cubicBezTo>
                    <a:pt x="1361" y="147"/>
                    <a:pt x="1319" y="168"/>
                    <a:pt x="1256" y="209"/>
                  </a:cubicBezTo>
                  <a:lnTo>
                    <a:pt x="900" y="440"/>
                  </a:lnTo>
                  <a:lnTo>
                    <a:pt x="838" y="523"/>
                  </a:lnTo>
                  <a:lnTo>
                    <a:pt x="859" y="481"/>
                  </a:lnTo>
                  <a:cubicBezTo>
                    <a:pt x="942" y="377"/>
                    <a:pt x="1026" y="272"/>
                    <a:pt x="1131" y="209"/>
                  </a:cubicBezTo>
                  <a:cubicBezTo>
                    <a:pt x="1235" y="126"/>
                    <a:pt x="1340" y="63"/>
                    <a:pt x="1465" y="42"/>
                  </a:cubicBezTo>
                  <a:lnTo>
                    <a:pt x="1465" y="21"/>
                  </a:lnTo>
                  <a:cubicBezTo>
                    <a:pt x="1465" y="21"/>
                    <a:pt x="1465" y="0"/>
                    <a:pt x="14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739" name="Google Shape;739;p56"/>
            <p:cNvSpPr/>
            <p:nvPr/>
          </p:nvSpPr>
          <p:spPr>
            <a:xfrm>
              <a:off x="5876975" y="4878450"/>
              <a:ext cx="60700" cy="85275"/>
            </a:xfrm>
            <a:custGeom>
              <a:avLst/>
              <a:gdLst/>
              <a:ahLst/>
              <a:cxnLst/>
              <a:rect l="l" t="t" r="r" b="b"/>
              <a:pathLst>
                <a:path w="2428" h="3411" extrusionOk="0">
                  <a:moveTo>
                    <a:pt x="1047" y="0"/>
                  </a:moveTo>
                  <a:cubicBezTo>
                    <a:pt x="1047" y="0"/>
                    <a:pt x="1026" y="0"/>
                    <a:pt x="1026" y="42"/>
                  </a:cubicBezTo>
                  <a:cubicBezTo>
                    <a:pt x="1026" y="63"/>
                    <a:pt x="984" y="63"/>
                    <a:pt x="963" y="105"/>
                  </a:cubicBezTo>
                  <a:cubicBezTo>
                    <a:pt x="942" y="168"/>
                    <a:pt x="921" y="189"/>
                    <a:pt x="921" y="189"/>
                  </a:cubicBezTo>
                  <a:lnTo>
                    <a:pt x="545" y="879"/>
                  </a:lnTo>
                  <a:lnTo>
                    <a:pt x="126" y="1946"/>
                  </a:lnTo>
                  <a:lnTo>
                    <a:pt x="1" y="2553"/>
                  </a:lnTo>
                  <a:lnTo>
                    <a:pt x="1" y="2616"/>
                  </a:lnTo>
                  <a:cubicBezTo>
                    <a:pt x="1" y="2720"/>
                    <a:pt x="22" y="2825"/>
                    <a:pt x="84" y="2909"/>
                  </a:cubicBezTo>
                  <a:cubicBezTo>
                    <a:pt x="126" y="2992"/>
                    <a:pt x="210" y="3034"/>
                    <a:pt x="335" y="3034"/>
                  </a:cubicBezTo>
                  <a:cubicBezTo>
                    <a:pt x="419" y="3034"/>
                    <a:pt x="524" y="3013"/>
                    <a:pt x="607" y="2972"/>
                  </a:cubicBezTo>
                  <a:cubicBezTo>
                    <a:pt x="712" y="2909"/>
                    <a:pt x="754" y="2867"/>
                    <a:pt x="838" y="2804"/>
                  </a:cubicBezTo>
                  <a:lnTo>
                    <a:pt x="921" y="2720"/>
                  </a:lnTo>
                  <a:lnTo>
                    <a:pt x="1026" y="2616"/>
                  </a:lnTo>
                  <a:cubicBezTo>
                    <a:pt x="1068" y="2595"/>
                    <a:pt x="1089" y="2574"/>
                    <a:pt x="1131" y="2553"/>
                  </a:cubicBezTo>
                  <a:lnTo>
                    <a:pt x="1172" y="2490"/>
                  </a:lnTo>
                  <a:lnTo>
                    <a:pt x="1863" y="1653"/>
                  </a:lnTo>
                  <a:lnTo>
                    <a:pt x="1863" y="1653"/>
                  </a:lnTo>
                  <a:lnTo>
                    <a:pt x="1549" y="3013"/>
                  </a:lnTo>
                  <a:cubicBezTo>
                    <a:pt x="1549" y="3076"/>
                    <a:pt x="1549" y="3097"/>
                    <a:pt x="1486" y="3139"/>
                  </a:cubicBezTo>
                  <a:cubicBezTo>
                    <a:pt x="1486" y="3202"/>
                    <a:pt x="1486" y="3285"/>
                    <a:pt x="1507" y="3327"/>
                  </a:cubicBezTo>
                  <a:cubicBezTo>
                    <a:pt x="1549" y="3390"/>
                    <a:pt x="1591" y="3411"/>
                    <a:pt x="1675" y="3411"/>
                  </a:cubicBezTo>
                  <a:cubicBezTo>
                    <a:pt x="1716" y="3411"/>
                    <a:pt x="1779" y="3390"/>
                    <a:pt x="1821" y="3348"/>
                  </a:cubicBezTo>
                  <a:cubicBezTo>
                    <a:pt x="1884" y="3327"/>
                    <a:pt x="1926" y="3285"/>
                    <a:pt x="1988" y="3244"/>
                  </a:cubicBezTo>
                  <a:lnTo>
                    <a:pt x="2114" y="3118"/>
                  </a:lnTo>
                  <a:lnTo>
                    <a:pt x="2219" y="3013"/>
                  </a:lnTo>
                  <a:cubicBezTo>
                    <a:pt x="2219" y="3013"/>
                    <a:pt x="2239" y="3013"/>
                    <a:pt x="2239" y="2992"/>
                  </a:cubicBezTo>
                  <a:cubicBezTo>
                    <a:pt x="2281" y="2992"/>
                    <a:pt x="2281" y="2972"/>
                    <a:pt x="2281" y="2930"/>
                  </a:cubicBezTo>
                  <a:cubicBezTo>
                    <a:pt x="2281" y="2909"/>
                    <a:pt x="2281" y="2909"/>
                    <a:pt x="2239" y="2909"/>
                  </a:cubicBezTo>
                  <a:lnTo>
                    <a:pt x="2177" y="2909"/>
                  </a:lnTo>
                  <a:lnTo>
                    <a:pt x="1779" y="3076"/>
                  </a:lnTo>
                  <a:lnTo>
                    <a:pt x="1779" y="3076"/>
                  </a:lnTo>
                  <a:lnTo>
                    <a:pt x="2428" y="419"/>
                  </a:lnTo>
                  <a:lnTo>
                    <a:pt x="2428" y="377"/>
                  </a:lnTo>
                  <a:lnTo>
                    <a:pt x="2428" y="314"/>
                  </a:lnTo>
                  <a:lnTo>
                    <a:pt x="2428" y="251"/>
                  </a:lnTo>
                  <a:cubicBezTo>
                    <a:pt x="2428" y="272"/>
                    <a:pt x="2407" y="272"/>
                    <a:pt x="2386" y="293"/>
                  </a:cubicBezTo>
                  <a:cubicBezTo>
                    <a:pt x="2344" y="293"/>
                    <a:pt x="2323" y="314"/>
                    <a:pt x="2323" y="356"/>
                  </a:cubicBezTo>
                  <a:cubicBezTo>
                    <a:pt x="2323" y="377"/>
                    <a:pt x="2323" y="398"/>
                    <a:pt x="2302" y="419"/>
                  </a:cubicBezTo>
                  <a:cubicBezTo>
                    <a:pt x="2281" y="461"/>
                    <a:pt x="2281" y="482"/>
                    <a:pt x="2239" y="503"/>
                  </a:cubicBezTo>
                  <a:cubicBezTo>
                    <a:pt x="2219" y="523"/>
                    <a:pt x="2219" y="586"/>
                    <a:pt x="2198" y="586"/>
                  </a:cubicBezTo>
                  <a:cubicBezTo>
                    <a:pt x="2177" y="586"/>
                    <a:pt x="2177" y="607"/>
                    <a:pt x="2177" y="607"/>
                  </a:cubicBezTo>
                  <a:cubicBezTo>
                    <a:pt x="2135" y="628"/>
                    <a:pt x="2135" y="670"/>
                    <a:pt x="2114" y="712"/>
                  </a:cubicBezTo>
                  <a:cubicBezTo>
                    <a:pt x="2114" y="775"/>
                    <a:pt x="2093" y="816"/>
                    <a:pt x="2072" y="879"/>
                  </a:cubicBezTo>
                  <a:cubicBezTo>
                    <a:pt x="2030" y="921"/>
                    <a:pt x="2030" y="984"/>
                    <a:pt x="2009" y="1026"/>
                  </a:cubicBezTo>
                  <a:cubicBezTo>
                    <a:pt x="2009" y="1088"/>
                    <a:pt x="1988" y="1109"/>
                    <a:pt x="1988" y="1130"/>
                  </a:cubicBezTo>
                  <a:lnTo>
                    <a:pt x="1988" y="1151"/>
                  </a:lnTo>
                  <a:lnTo>
                    <a:pt x="503" y="2616"/>
                  </a:lnTo>
                  <a:lnTo>
                    <a:pt x="356" y="2700"/>
                  </a:lnTo>
                  <a:lnTo>
                    <a:pt x="335" y="2700"/>
                  </a:lnTo>
                  <a:lnTo>
                    <a:pt x="335" y="2679"/>
                  </a:lnTo>
                  <a:lnTo>
                    <a:pt x="335" y="2658"/>
                  </a:lnTo>
                  <a:lnTo>
                    <a:pt x="335" y="2574"/>
                  </a:lnTo>
                  <a:cubicBezTo>
                    <a:pt x="356" y="2511"/>
                    <a:pt x="356" y="2490"/>
                    <a:pt x="356" y="2469"/>
                  </a:cubicBezTo>
                  <a:cubicBezTo>
                    <a:pt x="398" y="2448"/>
                    <a:pt x="398" y="2407"/>
                    <a:pt x="398" y="2386"/>
                  </a:cubicBezTo>
                  <a:lnTo>
                    <a:pt x="398" y="2344"/>
                  </a:lnTo>
                  <a:lnTo>
                    <a:pt x="1089" y="63"/>
                  </a:lnTo>
                  <a:lnTo>
                    <a:pt x="1089" y="42"/>
                  </a:lnTo>
                  <a:cubicBezTo>
                    <a:pt x="1089" y="0"/>
                    <a:pt x="1089" y="0"/>
                    <a:pt x="10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740" name="Google Shape;740;p56"/>
            <p:cNvSpPr/>
            <p:nvPr/>
          </p:nvSpPr>
          <p:spPr>
            <a:xfrm>
              <a:off x="5942900" y="4872175"/>
              <a:ext cx="61750" cy="85800"/>
            </a:xfrm>
            <a:custGeom>
              <a:avLst/>
              <a:gdLst/>
              <a:ahLst/>
              <a:cxnLst/>
              <a:rect l="l" t="t" r="r" b="b"/>
              <a:pathLst>
                <a:path w="2470" h="3432" extrusionOk="0">
                  <a:moveTo>
                    <a:pt x="2113" y="0"/>
                  </a:moveTo>
                  <a:cubicBezTo>
                    <a:pt x="2092" y="0"/>
                    <a:pt x="2051" y="0"/>
                    <a:pt x="1988" y="21"/>
                  </a:cubicBezTo>
                  <a:cubicBezTo>
                    <a:pt x="1946" y="42"/>
                    <a:pt x="1883" y="42"/>
                    <a:pt x="1862" y="63"/>
                  </a:cubicBezTo>
                  <a:cubicBezTo>
                    <a:pt x="1862" y="105"/>
                    <a:pt x="1820" y="105"/>
                    <a:pt x="1799" y="126"/>
                  </a:cubicBezTo>
                  <a:cubicBezTo>
                    <a:pt x="1779" y="147"/>
                    <a:pt x="1758" y="147"/>
                    <a:pt x="1737" y="189"/>
                  </a:cubicBezTo>
                  <a:cubicBezTo>
                    <a:pt x="1695" y="210"/>
                    <a:pt x="1674" y="210"/>
                    <a:pt x="1653" y="230"/>
                  </a:cubicBezTo>
                  <a:lnTo>
                    <a:pt x="1632" y="251"/>
                  </a:lnTo>
                  <a:lnTo>
                    <a:pt x="1109" y="754"/>
                  </a:lnTo>
                  <a:cubicBezTo>
                    <a:pt x="1067" y="754"/>
                    <a:pt x="1046" y="774"/>
                    <a:pt x="1046" y="816"/>
                  </a:cubicBezTo>
                  <a:cubicBezTo>
                    <a:pt x="1046" y="837"/>
                    <a:pt x="1025" y="858"/>
                    <a:pt x="983" y="879"/>
                  </a:cubicBezTo>
                  <a:cubicBezTo>
                    <a:pt x="963" y="921"/>
                    <a:pt x="963" y="942"/>
                    <a:pt x="942" y="963"/>
                  </a:cubicBezTo>
                  <a:lnTo>
                    <a:pt x="879" y="1026"/>
                  </a:lnTo>
                  <a:lnTo>
                    <a:pt x="879" y="1026"/>
                  </a:lnTo>
                  <a:lnTo>
                    <a:pt x="1067" y="440"/>
                  </a:lnTo>
                  <a:lnTo>
                    <a:pt x="1067" y="314"/>
                  </a:lnTo>
                  <a:cubicBezTo>
                    <a:pt x="1025" y="314"/>
                    <a:pt x="983" y="335"/>
                    <a:pt x="963" y="356"/>
                  </a:cubicBezTo>
                  <a:lnTo>
                    <a:pt x="900" y="440"/>
                  </a:lnTo>
                  <a:cubicBezTo>
                    <a:pt x="900" y="461"/>
                    <a:pt x="858" y="482"/>
                    <a:pt x="837" y="523"/>
                  </a:cubicBezTo>
                  <a:cubicBezTo>
                    <a:pt x="816" y="544"/>
                    <a:pt x="795" y="586"/>
                    <a:pt x="753" y="628"/>
                  </a:cubicBezTo>
                  <a:cubicBezTo>
                    <a:pt x="732" y="670"/>
                    <a:pt x="732" y="691"/>
                    <a:pt x="711" y="733"/>
                  </a:cubicBezTo>
                  <a:cubicBezTo>
                    <a:pt x="711" y="754"/>
                    <a:pt x="670" y="774"/>
                    <a:pt x="670" y="774"/>
                  </a:cubicBezTo>
                  <a:lnTo>
                    <a:pt x="335" y="1465"/>
                  </a:lnTo>
                  <a:lnTo>
                    <a:pt x="84" y="2302"/>
                  </a:lnTo>
                  <a:lnTo>
                    <a:pt x="0" y="2930"/>
                  </a:lnTo>
                  <a:lnTo>
                    <a:pt x="21" y="2930"/>
                  </a:lnTo>
                  <a:lnTo>
                    <a:pt x="21" y="2971"/>
                  </a:lnTo>
                  <a:lnTo>
                    <a:pt x="21" y="3181"/>
                  </a:lnTo>
                  <a:cubicBezTo>
                    <a:pt x="21" y="3264"/>
                    <a:pt x="42" y="3348"/>
                    <a:pt x="84" y="3390"/>
                  </a:cubicBezTo>
                  <a:lnTo>
                    <a:pt x="84" y="3432"/>
                  </a:lnTo>
                  <a:lnTo>
                    <a:pt x="105" y="3432"/>
                  </a:lnTo>
                  <a:cubicBezTo>
                    <a:pt x="105" y="3432"/>
                    <a:pt x="126" y="3432"/>
                    <a:pt x="126" y="3390"/>
                  </a:cubicBezTo>
                  <a:cubicBezTo>
                    <a:pt x="147" y="3390"/>
                    <a:pt x="147" y="3369"/>
                    <a:pt x="147" y="3369"/>
                  </a:cubicBezTo>
                  <a:lnTo>
                    <a:pt x="147" y="3348"/>
                  </a:lnTo>
                  <a:lnTo>
                    <a:pt x="502" y="2135"/>
                  </a:lnTo>
                  <a:lnTo>
                    <a:pt x="1339" y="1005"/>
                  </a:lnTo>
                  <a:lnTo>
                    <a:pt x="2009" y="356"/>
                  </a:lnTo>
                  <a:cubicBezTo>
                    <a:pt x="2009" y="356"/>
                    <a:pt x="2030" y="335"/>
                    <a:pt x="2071" y="335"/>
                  </a:cubicBezTo>
                  <a:cubicBezTo>
                    <a:pt x="2092" y="335"/>
                    <a:pt x="2113" y="314"/>
                    <a:pt x="2113" y="314"/>
                  </a:cubicBezTo>
                  <a:lnTo>
                    <a:pt x="2134" y="314"/>
                  </a:lnTo>
                  <a:lnTo>
                    <a:pt x="2134" y="335"/>
                  </a:lnTo>
                  <a:cubicBezTo>
                    <a:pt x="2134" y="356"/>
                    <a:pt x="2176" y="377"/>
                    <a:pt x="2176" y="419"/>
                  </a:cubicBezTo>
                  <a:lnTo>
                    <a:pt x="2176" y="461"/>
                  </a:lnTo>
                  <a:lnTo>
                    <a:pt x="2176" y="1193"/>
                  </a:lnTo>
                  <a:lnTo>
                    <a:pt x="2176" y="1256"/>
                  </a:lnTo>
                  <a:cubicBezTo>
                    <a:pt x="2197" y="1277"/>
                    <a:pt x="2197" y="1298"/>
                    <a:pt x="2197" y="1318"/>
                  </a:cubicBezTo>
                  <a:lnTo>
                    <a:pt x="2197" y="1360"/>
                  </a:lnTo>
                  <a:lnTo>
                    <a:pt x="2218" y="1360"/>
                  </a:lnTo>
                  <a:cubicBezTo>
                    <a:pt x="2239" y="1360"/>
                    <a:pt x="2281" y="1318"/>
                    <a:pt x="2281" y="1298"/>
                  </a:cubicBezTo>
                  <a:cubicBezTo>
                    <a:pt x="2302" y="1277"/>
                    <a:pt x="2302" y="1256"/>
                    <a:pt x="2302" y="1256"/>
                  </a:cubicBezTo>
                  <a:cubicBezTo>
                    <a:pt x="2302" y="1214"/>
                    <a:pt x="2323" y="1193"/>
                    <a:pt x="2323" y="1172"/>
                  </a:cubicBezTo>
                  <a:cubicBezTo>
                    <a:pt x="2323" y="1151"/>
                    <a:pt x="2364" y="1088"/>
                    <a:pt x="2364" y="1067"/>
                  </a:cubicBezTo>
                  <a:cubicBezTo>
                    <a:pt x="2364" y="1005"/>
                    <a:pt x="2385" y="984"/>
                    <a:pt x="2385" y="963"/>
                  </a:cubicBezTo>
                  <a:lnTo>
                    <a:pt x="2385" y="900"/>
                  </a:lnTo>
                  <a:cubicBezTo>
                    <a:pt x="2406" y="900"/>
                    <a:pt x="2406" y="879"/>
                    <a:pt x="2406" y="837"/>
                  </a:cubicBezTo>
                  <a:cubicBezTo>
                    <a:pt x="2427" y="774"/>
                    <a:pt x="2427" y="754"/>
                    <a:pt x="2427" y="691"/>
                  </a:cubicBezTo>
                  <a:cubicBezTo>
                    <a:pt x="2469" y="649"/>
                    <a:pt x="2469" y="628"/>
                    <a:pt x="2469" y="565"/>
                  </a:cubicBezTo>
                  <a:lnTo>
                    <a:pt x="2469" y="482"/>
                  </a:lnTo>
                  <a:lnTo>
                    <a:pt x="2469" y="440"/>
                  </a:lnTo>
                  <a:cubicBezTo>
                    <a:pt x="2469" y="377"/>
                    <a:pt x="2427" y="335"/>
                    <a:pt x="2427" y="272"/>
                  </a:cubicBezTo>
                  <a:cubicBezTo>
                    <a:pt x="2427" y="230"/>
                    <a:pt x="2406" y="210"/>
                    <a:pt x="2385" y="147"/>
                  </a:cubicBezTo>
                  <a:cubicBezTo>
                    <a:pt x="2364" y="105"/>
                    <a:pt x="2323" y="63"/>
                    <a:pt x="2281" y="42"/>
                  </a:cubicBezTo>
                  <a:cubicBezTo>
                    <a:pt x="2218" y="21"/>
                    <a:pt x="2176" y="0"/>
                    <a:pt x="21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741" name="Google Shape;741;p56"/>
            <p:cNvSpPr/>
            <p:nvPr/>
          </p:nvSpPr>
          <p:spPr>
            <a:xfrm>
              <a:off x="5995725" y="4880550"/>
              <a:ext cx="65400" cy="83175"/>
            </a:xfrm>
            <a:custGeom>
              <a:avLst/>
              <a:gdLst/>
              <a:ahLst/>
              <a:cxnLst/>
              <a:rect l="l" t="t" r="r" b="b"/>
              <a:pathLst>
                <a:path w="2616" h="3327" extrusionOk="0">
                  <a:moveTo>
                    <a:pt x="1967" y="0"/>
                  </a:moveTo>
                  <a:cubicBezTo>
                    <a:pt x="1883" y="0"/>
                    <a:pt x="1821" y="0"/>
                    <a:pt x="1737" y="21"/>
                  </a:cubicBezTo>
                  <a:cubicBezTo>
                    <a:pt x="1653" y="63"/>
                    <a:pt x="1570" y="84"/>
                    <a:pt x="1528" y="126"/>
                  </a:cubicBezTo>
                  <a:cubicBezTo>
                    <a:pt x="1528" y="147"/>
                    <a:pt x="1465" y="188"/>
                    <a:pt x="1423" y="209"/>
                  </a:cubicBezTo>
                  <a:cubicBezTo>
                    <a:pt x="1339" y="251"/>
                    <a:pt x="1319" y="293"/>
                    <a:pt x="1319" y="293"/>
                  </a:cubicBezTo>
                  <a:lnTo>
                    <a:pt x="942" y="649"/>
                  </a:lnTo>
                  <a:lnTo>
                    <a:pt x="565" y="1172"/>
                  </a:lnTo>
                  <a:lnTo>
                    <a:pt x="251" y="1758"/>
                  </a:lnTo>
                  <a:lnTo>
                    <a:pt x="63" y="2323"/>
                  </a:lnTo>
                  <a:lnTo>
                    <a:pt x="0" y="2720"/>
                  </a:lnTo>
                  <a:lnTo>
                    <a:pt x="0" y="2908"/>
                  </a:lnTo>
                  <a:cubicBezTo>
                    <a:pt x="21" y="2992"/>
                    <a:pt x="63" y="3055"/>
                    <a:pt x="84" y="3118"/>
                  </a:cubicBezTo>
                  <a:cubicBezTo>
                    <a:pt x="105" y="3201"/>
                    <a:pt x="168" y="3222"/>
                    <a:pt x="210" y="3264"/>
                  </a:cubicBezTo>
                  <a:cubicBezTo>
                    <a:pt x="272" y="3306"/>
                    <a:pt x="335" y="3327"/>
                    <a:pt x="419" y="3327"/>
                  </a:cubicBezTo>
                  <a:cubicBezTo>
                    <a:pt x="502" y="3327"/>
                    <a:pt x="586" y="3306"/>
                    <a:pt x="649" y="3264"/>
                  </a:cubicBezTo>
                  <a:cubicBezTo>
                    <a:pt x="691" y="3243"/>
                    <a:pt x="733" y="3243"/>
                    <a:pt x="795" y="3222"/>
                  </a:cubicBezTo>
                  <a:cubicBezTo>
                    <a:pt x="837" y="3222"/>
                    <a:pt x="900" y="3201"/>
                    <a:pt x="942" y="3160"/>
                  </a:cubicBezTo>
                  <a:cubicBezTo>
                    <a:pt x="1005" y="3139"/>
                    <a:pt x="1047" y="3139"/>
                    <a:pt x="1067" y="3118"/>
                  </a:cubicBezTo>
                  <a:cubicBezTo>
                    <a:pt x="1109" y="3118"/>
                    <a:pt x="1130" y="3097"/>
                    <a:pt x="1130" y="3097"/>
                  </a:cubicBezTo>
                  <a:lnTo>
                    <a:pt x="1737" y="2699"/>
                  </a:lnTo>
                  <a:lnTo>
                    <a:pt x="2532" y="1967"/>
                  </a:lnTo>
                  <a:cubicBezTo>
                    <a:pt x="2532" y="1967"/>
                    <a:pt x="2532" y="1946"/>
                    <a:pt x="2574" y="1904"/>
                  </a:cubicBezTo>
                  <a:cubicBezTo>
                    <a:pt x="2595" y="1883"/>
                    <a:pt x="2616" y="1883"/>
                    <a:pt x="2616" y="1862"/>
                  </a:cubicBezTo>
                  <a:lnTo>
                    <a:pt x="2616" y="1820"/>
                  </a:lnTo>
                  <a:lnTo>
                    <a:pt x="2616" y="1800"/>
                  </a:lnTo>
                  <a:lnTo>
                    <a:pt x="2469" y="1883"/>
                  </a:lnTo>
                  <a:lnTo>
                    <a:pt x="963" y="2825"/>
                  </a:lnTo>
                  <a:lnTo>
                    <a:pt x="482" y="3013"/>
                  </a:lnTo>
                  <a:lnTo>
                    <a:pt x="440" y="3013"/>
                  </a:lnTo>
                  <a:cubicBezTo>
                    <a:pt x="419" y="3013"/>
                    <a:pt x="398" y="3013"/>
                    <a:pt x="398" y="2971"/>
                  </a:cubicBezTo>
                  <a:cubicBezTo>
                    <a:pt x="377" y="2950"/>
                    <a:pt x="377" y="2929"/>
                    <a:pt x="377" y="2908"/>
                  </a:cubicBezTo>
                  <a:lnTo>
                    <a:pt x="377" y="2825"/>
                  </a:lnTo>
                  <a:lnTo>
                    <a:pt x="377" y="2741"/>
                  </a:lnTo>
                  <a:cubicBezTo>
                    <a:pt x="377" y="2636"/>
                    <a:pt x="398" y="2511"/>
                    <a:pt x="419" y="2385"/>
                  </a:cubicBezTo>
                  <a:cubicBezTo>
                    <a:pt x="440" y="2281"/>
                    <a:pt x="482" y="2155"/>
                    <a:pt x="523" y="2051"/>
                  </a:cubicBezTo>
                  <a:cubicBezTo>
                    <a:pt x="544" y="2009"/>
                    <a:pt x="544" y="1988"/>
                    <a:pt x="586" y="1946"/>
                  </a:cubicBezTo>
                  <a:lnTo>
                    <a:pt x="649" y="1779"/>
                  </a:lnTo>
                  <a:cubicBezTo>
                    <a:pt x="649" y="1737"/>
                    <a:pt x="691" y="1695"/>
                    <a:pt x="712" y="1653"/>
                  </a:cubicBezTo>
                  <a:cubicBezTo>
                    <a:pt x="712" y="1590"/>
                    <a:pt x="733" y="1569"/>
                    <a:pt x="733" y="1569"/>
                  </a:cubicBezTo>
                  <a:lnTo>
                    <a:pt x="1151" y="921"/>
                  </a:lnTo>
                  <a:lnTo>
                    <a:pt x="1591" y="439"/>
                  </a:lnTo>
                  <a:cubicBezTo>
                    <a:pt x="1653" y="398"/>
                    <a:pt x="1716" y="377"/>
                    <a:pt x="1779" y="314"/>
                  </a:cubicBezTo>
                  <a:cubicBezTo>
                    <a:pt x="1863" y="293"/>
                    <a:pt x="1925" y="272"/>
                    <a:pt x="1988" y="272"/>
                  </a:cubicBezTo>
                  <a:cubicBezTo>
                    <a:pt x="2072" y="272"/>
                    <a:pt x="2155" y="293"/>
                    <a:pt x="2197" y="377"/>
                  </a:cubicBezTo>
                  <a:cubicBezTo>
                    <a:pt x="2260" y="439"/>
                    <a:pt x="2281" y="523"/>
                    <a:pt x="2281" y="607"/>
                  </a:cubicBezTo>
                  <a:lnTo>
                    <a:pt x="2302" y="1004"/>
                  </a:lnTo>
                  <a:lnTo>
                    <a:pt x="2302" y="1025"/>
                  </a:lnTo>
                  <a:lnTo>
                    <a:pt x="2323" y="1025"/>
                  </a:lnTo>
                  <a:cubicBezTo>
                    <a:pt x="2365" y="1025"/>
                    <a:pt x="2365" y="1025"/>
                    <a:pt x="2386" y="963"/>
                  </a:cubicBezTo>
                  <a:cubicBezTo>
                    <a:pt x="2386" y="942"/>
                    <a:pt x="2407" y="900"/>
                    <a:pt x="2407" y="837"/>
                  </a:cubicBezTo>
                  <a:cubicBezTo>
                    <a:pt x="2407" y="795"/>
                    <a:pt x="2448" y="732"/>
                    <a:pt x="2448" y="691"/>
                  </a:cubicBezTo>
                  <a:lnTo>
                    <a:pt x="2448" y="586"/>
                  </a:lnTo>
                  <a:cubicBezTo>
                    <a:pt x="2448" y="502"/>
                    <a:pt x="2448" y="439"/>
                    <a:pt x="2407" y="377"/>
                  </a:cubicBezTo>
                  <a:cubicBezTo>
                    <a:pt x="2407" y="293"/>
                    <a:pt x="2386" y="230"/>
                    <a:pt x="2344" y="188"/>
                  </a:cubicBezTo>
                  <a:cubicBezTo>
                    <a:pt x="2281" y="126"/>
                    <a:pt x="2239" y="84"/>
                    <a:pt x="2176" y="63"/>
                  </a:cubicBezTo>
                  <a:cubicBezTo>
                    <a:pt x="2135" y="21"/>
                    <a:pt x="2051" y="0"/>
                    <a:pt x="19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742" name="Google Shape;742;p56"/>
            <p:cNvSpPr/>
            <p:nvPr/>
          </p:nvSpPr>
          <p:spPr>
            <a:xfrm>
              <a:off x="6055350" y="4878975"/>
              <a:ext cx="62800" cy="83725"/>
            </a:xfrm>
            <a:custGeom>
              <a:avLst/>
              <a:gdLst/>
              <a:ahLst/>
              <a:cxnLst/>
              <a:rect l="l" t="t" r="r" b="b"/>
              <a:pathLst>
                <a:path w="2512" h="3349" extrusionOk="0">
                  <a:moveTo>
                    <a:pt x="1967" y="398"/>
                  </a:moveTo>
                  <a:cubicBezTo>
                    <a:pt x="2009" y="398"/>
                    <a:pt x="2072" y="398"/>
                    <a:pt x="2114" y="419"/>
                  </a:cubicBezTo>
                  <a:cubicBezTo>
                    <a:pt x="2177" y="461"/>
                    <a:pt x="2198" y="502"/>
                    <a:pt x="2198" y="565"/>
                  </a:cubicBezTo>
                  <a:cubicBezTo>
                    <a:pt x="2198" y="607"/>
                    <a:pt x="2177" y="691"/>
                    <a:pt x="2156" y="733"/>
                  </a:cubicBezTo>
                  <a:cubicBezTo>
                    <a:pt x="2093" y="816"/>
                    <a:pt x="2072" y="879"/>
                    <a:pt x="2051" y="921"/>
                  </a:cubicBezTo>
                  <a:cubicBezTo>
                    <a:pt x="1988" y="1005"/>
                    <a:pt x="1947" y="1109"/>
                    <a:pt x="1863" y="1193"/>
                  </a:cubicBezTo>
                  <a:lnTo>
                    <a:pt x="1633" y="1423"/>
                  </a:lnTo>
                  <a:cubicBezTo>
                    <a:pt x="1549" y="1486"/>
                    <a:pt x="1465" y="1549"/>
                    <a:pt x="1361" y="1611"/>
                  </a:cubicBezTo>
                  <a:cubicBezTo>
                    <a:pt x="1277" y="1653"/>
                    <a:pt x="1172" y="1695"/>
                    <a:pt x="1068" y="1716"/>
                  </a:cubicBezTo>
                  <a:lnTo>
                    <a:pt x="754" y="1716"/>
                  </a:lnTo>
                  <a:lnTo>
                    <a:pt x="1151" y="1046"/>
                  </a:lnTo>
                  <a:cubicBezTo>
                    <a:pt x="1151" y="1046"/>
                    <a:pt x="1151" y="1026"/>
                    <a:pt x="1172" y="1005"/>
                  </a:cubicBezTo>
                  <a:cubicBezTo>
                    <a:pt x="1172" y="984"/>
                    <a:pt x="1193" y="942"/>
                    <a:pt x="1235" y="921"/>
                  </a:cubicBezTo>
                  <a:cubicBezTo>
                    <a:pt x="1235" y="900"/>
                    <a:pt x="1256" y="879"/>
                    <a:pt x="1277" y="837"/>
                  </a:cubicBezTo>
                  <a:lnTo>
                    <a:pt x="1340" y="795"/>
                  </a:lnTo>
                  <a:lnTo>
                    <a:pt x="1465" y="670"/>
                  </a:lnTo>
                  <a:cubicBezTo>
                    <a:pt x="1528" y="607"/>
                    <a:pt x="1570" y="586"/>
                    <a:pt x="1633" y="523"/>
                  </a:cubicBezTo>
                  <a:cubicBezTo>
                    <a:pt x="1675" y="482"/>
                    <a:pt x="1737" y="461"/>
                    <a:pt x="1779" y="419"/>
                  </a:cubicBezTo>
                  <a:cubicBezTo>
                    <a:pt x="1842" y="398"/>
                    <a:pt x="1905" y="398"/>
                    <a:pt x="1967" y="398"/>
                  </a:cubicBezTo>
                  <a:close/>
                  <a:moveTo>
                    <a:pt x="1947" y="0"/>
                  </a:moveTo>
                  <a:cubicBezTo>
                    <a:pt x="1863" y="0"/>
                    <a:pt x="1758" y="42"/>
                    <a:pt x="1675" y="63"/>
                  </a:cubicBezTo>
                  <a:cubicBezTo>
                    <a:pt x="1591" y="84"/>
                    <a:pt x="1528" y="105"/>
                    <a:pt x="1444" y="168"/>
                  </a:cubicBezTo>
                  <a:cubicBezTo>
                    <a:pt x="1361" y="210"/>
                    <a:pt x="1319" y="272"/>
                    <a:pt x="1235" y="314"/>
                  </a:cubicBezTo>
                  <a:cubicBezTo>
                    <a:pt x="1151" y="377"/>
                    <a:pt x="1110" y="440"/>
                    <a:pt x="1047" y="502"/>
                  </a:cubicBezTo>
                  <a:lnTo>
                    <a:pt x="733" y="963"/>
                  </a:lnTo>
                  <a:lnTo>
                    <a:pt x="398" y="1611"/>
                  </a:lnTo>
                  <a:lnTo>
                    <a:pt x="63" y="2553"/>
                  </a:lnTo>
                  <a:lnTo>
                    <a:pt x="1" y="2867"/>
                  </a:lnTo>
                  <a:lnTo>
                    <a:pt x="1" y="2930"/>
                  </a:lnTo>
                  <a:cubicBezTo>
                    <a:pt x="1" y="3013"/>
                    <a:pt x="22" y="3076"/>
                    <a:pt x="63" y="3118"/>
                  </a:cubicBezTo>
                  <a:lnTo>
                    <a:pt x="189" y="3243"/>
                  </a:lnTo>
                  <a:cubicBezTo>
                    <a:pt x="231" y="3306"/>
                    <a:pt x="294" y="3306"/>
                    <a:pt x="335" y="3327"/>
                  </a:cubicBezTo>
                  <a:cubicBezTo>
                    <a:pt x="398" y="3348"/>
                    <a:pt x="440" y="3348"/>
                    <a:pt x="524" y="3348"/>
                  </a:cubicBezTo>
                  <a:cubicBezTo>
                    <a:pt x="712" y="3348"/>
                    <a:pt x="858" y="3306"/>
                    <a:pt x="1005" y="3243"/>
                  </a:cubicBezTo>
                  <a:cubicBezTo>
                    <a:pt x="1130" y="3202"/>
                    <a:pt x="1256" y="3118"/>
                    <a:pt x="1382" y="3013"/>
                  </a:cubicBezTo>
                  <a:cubicBezTo>
                    <a:pt x="1423" y="3013"/>
                    <a:pt x="1444" y="2992"/>
                    <a:pt x="1465" y="2971"/>
                  </a:cubicBezTo>
                  <a:cubicBezTo>
                    <a:pt x="1486" y="2930"/>
                    <a:pt x="1528" y="2909"/>
                    <a:pt x="1570" y="2888"/>
                  </a:cubicBezTo>
                  <a:cubicBezTo>
                    <a:pt x="1633" y="2867"/>
                    <a:pt x="1654" y="2825"/>
                    <a:pt x="1675" y="2804"/>
                  </a:cubicBezTo>
                  <a:lnTo>
                    <a:pt x="1737" y="2762"/>
                  </a:lnTo>
                  <a:lnTo>
                    <a:pt x="2428" y="1988"/>
                  </a:lnTo>
                  <a:lnTo>
                    <a:pt x="2491" y="1883"/>
                  </a:lnTo>
                  <a:lnTo>
                    <a:pt x="2386" y="1946"/>
                  </a:lnTo>
                  <a:lnTo>
                    <a:pt x="1277" y="2783"/>
                  </a:lnTo>
                  <a:lnTo>
                    <a:pt x="858" y="2992"/>
                  </a:lnTo>
                  <a:cubicBezTo>
                    <a:pt x="817" y="2992"/>
                    <a:pt x="754" y="3013"/>
                    <a:pt x="712" y="3013"/>
                  </a:cubicBezTo>
                  <a:lnTo>
                    <a:pt x="398" y="3013"/>
                  </a:lnTo>
                  <a:cubicBezTo>
                    <a:pt x="398" y="3013"/>
                    <a:pt x="377" y="2992"/>
                    <a:pt x="335" y="2992"/>
                  </a:cubicBezTo>
                  <a:cubicBezTo>
                    <a:pt x="314" y="2992"/>
                    <a:pt x="314" y="2971"/>
                    <a:pt x="314" y="2930"/>
                  </a:cubicBezTo>
                  <a:lnTo>
                    <a:pt x="314" y="2909"/>
                  </a:lnTo>
                  <a:lnTo>
                    <a:pt x="398" y="2574"/>
                  </a:lnTo>
                  <a:lnTo>
                    <a:pt x="712" y="1779"/>
                  </a:lnTo>
                  <a:cubicBezTo>
                    <a:pt x="712" y="1779"/>
                    <a:pt x="733" y="1821"/>
                    <a:pt x="796" y="1821"/>
                  </a:cubicBezTo>
                  <a:cubicBezTo>
                    <a:pt x="838" y="1842"/>
                    <a:pt x="858" y="1842"/>
                    <a:pt x="858" y="1842"/>
                  </a:cubicBezTo>
                  <a:lnTo>
                    <a:pt x="1047" y="1842"/>
                  </a:lnTo>
                  <a:cubicBezTo>
                    <a:pt x="1172" y="1842"/>
                    <a:pt x="1277" y="1842"/>
                    <a:pt x="1382" y="1779"/>
                  </a:cubicBezTo>
                  <a:cubicBezTo>
                    <a:pt x="1528" y="1758"/>
                    <a:pt x="1591" y="1716"/>
                    <a:pt x="1695" y="1632"/>
                  </a:cubicBezTo>
                  <a:cubicBezTo>
                    <a:pt x="1779" y="1570"/>
                    <a:pt x="1884" y="1507"/>
                    <a:pt x="1967" y="1423"/>
                  </a:cubicBezTo>
                  <a:cubicBezTo>
                    <a:pt x="2051" y="1339"/>
                    <a:pt x="2114" y="1235"/>
                    <a:pt x="2198" y="1151"/>
                  </a:cubicBezTo>
                  <a:cubicBezTo>
                    <a:pt x="2281" y="1046"/>
                    <a:pt x="2365" y="942"/>
                    <a:pt x="2407" y="837"/>
                  </a:cubicBezTo>
                  <a:cubicBezTo>
                    <a:pt x="2491" y="712"/>
                    <a:pt x="2511" y="607"/>
                    <a:pt x="2511" y="482"/>
                  </a:cubicBezTo>
                  <a:cubicBezTo>
                    <a:pt x="2511" y="398"/>
                    <a:pt x="2491" y="314"/>
                    <a:pt x="2470" y="272"/>
                  </a:cubicBezTo>
                  <a:cubicBezTo>
                    <a:pt x="2428" y="189"/>
                    <a:pt x="2386" y="168"/>
                    <a:pt x="2323" y="105"/>
                  </a:cubicBezTo>
                  <a:cubicBezTo>
                    <a:pt x="2281" y="84"/>
                    <a:pt x="2219" y="63"/>
                    <a:pt x="2156" y="42"/>
                  </a:cubicBezTo>
                  <a:cubicBezTo>
                    <a:pt x="2072" y="0"/>
                    <a:pt x="2009" y="0"/>
                    <a:pt x="19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743" name="Google Shape;743;p56"/>
            <p:cNvSpPr/>
            <p:nvPr/>
          </p:nvSpPr>
          <p:spPr>
            <a:xfrm>
              <a:off x="6112900" y="4877925"/>
              <a:ext cx="53900" cy="85800"/>
            </a:xfrm>
            <a:custGeom>
              <a:avLst/>
              <a:gdLst/>
              <a:ahLst/>
              <a:cxnLst/>
              <a:rect l="l" t="t" r="r" b="b"/>
              <a:pathLst>
                <a:path w="2156" h="3432" extrusionOk="0">
                  <a:moveTo>
                    <a:pt x="1528" y="0"/>
                  </a:moveTo>
                  <a:cubicBezTo>
                    <a:pt x="1423" y="0"/>
                    <a:pt x="1339" y="21"/>
                    <a:pt x="1235" y="42"/>
                  </a:cubicBezTo>
                  <a:cubicBezTo>
                    <a:pt x="1151" y="84"/>
                    <a:pt x="1046" y="168"/>
                    <a:pt x="1005" y="210"/>
                  </a:cubicBezTo>
                  <a:cubicBezTo>
                    <a:pt x="942" y="252"/>
                    <a:pt x="900" y="335"/>
                    <a:pt x="837" y="440"/>
                  </a:cubicBezTo>
                  <a:cubicBezTo>
                    <a:pt x="816" y="544"/>
                    <a:pt x="795" y="649"/>
                    <a:pt x="795" y="754"/>
                  </a:cubicBezTo>
                  <a:cubicBezTo>
                    <a:pt x="795" y="837"/>
                    <a:pt x="795" y="942"/>
                    <a:pt x="816" y="1026"/>
                  </a:cubicBezTo>
                  <a:lnTo>
                    <a:pt x="900" y="1256"/>
                  </a:lnTo>
                  <a:lnTo>
                    <a:pt x="1381" y="2302"/>
                  </a:lnTo>
                  <a:cubicBezTo>
                    <a:pt x="1423" y="2344"/>
                    <a:pt x="1444" y="2407"/>
                    <a:pt x="1444" y="2449"/>
                  </a:cubicBezTo>
                  <a:cubicBezTo>
                    <a:pt x="1465" y="2532"/>
                    <a:pt x="1465" y="2595"/>
                    <a:pt x="1465" y="2637"/>
                  </a:cubicBezTo>
                  <a:cubicBezTo>
                    <a:pt x="1465" y="2783"/>
                    <a:pt x="1444" y="2867"/>
                    <a:pt x="1360" y="2930"/>
                  </a:cubicBezTo>
                  <a:cubicBezTo>
                    <a:pt x="1277" y="2993"/>
                    <a:pt x="1214" y="3013"/>
                    <a:pt x="1067" y="3055"/>
                  </a:cubicBezTo>
                  <a:lnTo>
                    <a:pt x="837" y="3139"/>
                  </a:lnTo>
                  <a:cubicBezTo>
                    <a:pt x="733" y="3160"/>
                    <a:pt x="649" y="3160"/>
                    <a:pt x="586" y="3160"/>
                  </a:cubicBezTo>
                  <a:cubicBezTo>
                    <a:pt x="481" y="3160"/>
                    <a:pt x="398" y="3160"/>
                    <a:pt x="335" y="3118"/>
                  </a:cubicBezTo>
                  <a:cubicBezTo>
                    <a:pt x="314" y="3055"/>
                    <a:pt x="293" y="2972"/>
                    <a:pt x="293" y="2867"/>
                  </a:cubicBezTo>
                  <a:cubicBezTo>
                    <a:pt x="293" y="2804"/>
                    <a:pt x="293" y="2721"/>
                    <a:pt x="314" y="2637"/>
                  </a:cubicBezTo>
                  <a:cubicBezTo>
                    <a:pt x="335" y="2574"/>
                    <a:pt x="335" y="2490"/>
                    <a:pt x="335" y="2407"/>
                  </a:cubicBezTo>
                  <a:cubicBezTo>
                    <a:pt x="335" y="2386"/>
                    <a:pt x="335" y="2365"/>
                    <a:pt x="314" y="2323"/>
                  </a:cubicBezTo>
                  <a:lnTo>
                    <a:pt x="293" y="2365"/>
                  </a:lnTo>
                  <a:lnTo>
                    <a:pt x="272" y="2386"/>
                  </a:lnTo>
                  <a:lnTo>
                    <a:pt x="105" y="2721"/>
                  </a:lnTo>
                  <a:cubicBezTo>
                    <a:pt x="105" y="2783"/>
                    <a:pt x="84" y="2804"/>
                    <a:pt x="84" y="2846"/>
                  </a:cubicBezTo>
                  <a:cubicBezTo>
                    <a:pt x="84" y="2888"/>
                    <a:pt x="84" y="2930"/>
                    <a:pt x="0" y="2951"/>
                  </a:cubicBezTo>
                  <a:cubicBezTo>
                    <a:pt x="0" y="3034"/>
                    <a:pt x="21" y="3118"/>
                    <a:pt x="63" y="3160"/>
                  </a:cubicBezTo>
                  <a:cubicBezTo>
                    <a:pt x="84" y="3244"/>
                    <a:pt x="126" y="3285"/>
                    <a:pt x="189" y="3327"/>
                  </a:cubicBezTo>
                  <a:cubicBezTo>
                    <a:pt x="230" y="3348"/>
                    <a:pt x="293" y="3369"/>
                    <a:pt x="377" y="3390"/>
                  </a:cubicBezTo>
                  <a:cubicBezTo>
                    <a:pt x="440" y="3432"/>
                    <a:pt x="523" y="3432"/>
                    <a:pt x="607" y="3432"/>
                  </a:cubicBezTo>
                  <a:cubicBezTo>
                    <a:pt x="712" y="3432"/>
                    <a:pt x="816" y="3432"/>
                    <a:pt x="921" y="3390"/>
                  </a:cubicBezTo>
                  <a:cubicBezTo>
                    <a:pt x="1025" y="3390"/>
                    <a:pt x="1130" y="3348"/>
                    <a:pt x="1235" y="3327"/>
                  </a:cubicBezTo>
                  <a:cubicBezTo>
                    <a:pt x="1381" y="3265"/>
                    <a:pt x="1528" y="3160"/>
                    <a:pt x="1632" y="3055"/>
                  </a:cubicBezTo>
                  <a:cubicBezTo>
                    <a:pt x="1695" y="2951"/>
                    <a:pt x="1758" y="2804"/>
                    <a:pt x="1758" y="2616"/>
                  </a:cubicBezTo>
                  <a:cubicBezTo>
                    <a:pt x="1758" y="2532"/>
                    <a:pt x="1758" y="2449"/>
                    <a:pt x="1737" y="2386"/>
                  </a:cubicBezTo>
                  <a:lnTo>
                    <a:pt x="1653" y="2135"/>
                  </a:lnTo>
                  <a:lnTo>
                    <a:pt x="1067" y="921"/>
                  </a:lnTo>
                  <a:cubicBezTo>
                    <a:pt x="1046" y="879"/>
                    <a:pt x="1046" y="837"/>
                    <a:pt x="1046" y="816"/>
                  </a:cubicBezTo>
                  <a:lnTo>
                    <a:pt x="1046" y="712"/>
                  </a:lnTo>
                  <a:cubicBezTo>
                    <a:pt x="1046" y="565"/>
                    <a:pt x="1067" y="440"/>
                    <a:pt x="1172" y="356"/>
                  </a:cubicBezTo>
                  <a:cubicBezTo>
                    <a:pt x="1256" y="293"/>
                    <a:pt x="1381" y="231"/>
                    <a:pt x="1528" y="231"/>
                  </a:cubicBezTo>
                  <a:cubicBezTo>
                    <a:pt x="1632" y="231"/>
                    <a:pt x="1737" y="231"/>
                    <a:pt x="1800" y="314"/>
                  </a:cubicBezTo>
                  <a:cubicBezTo>
                    <a:pt x="1883" y="398"/>
                    <a:pt x="1946" y="461"/>
                    <a:pt x="1946" y="565"/>
                  </a:cubicBezTo>
                  <a:cubicBezTo>
                    <a:pt x="1946" y="649"/>
                    <a:pt x="1946" y="712"/>
                    <a:pt x="1904" y="754"/>
                  </a:cubicBezTo>
                  <a:cubicBezTo>
                    <a:pt x="1883" y="837"/>
                    <a:pt x="1883" y="879"/>
                    <a:pt x="1883" y="942"/>
                  </a:cubicBezTo>
                  <a:cubicBezTo>
                    <a:pt x="1946" y="942"/>
                    <a:pt x="1967" y="921"/>
                    <a:pt x="1988" y="879"/>
                  </a:cubicBezTo>
                  <a:cubicBezTo>
                    <a:pt x="2009" y="837"/>
                    <a:pt x="2051" y="816"/>
                    <a:pt x="2072" y="754"/>
                  </a:cubicBezTo>
                  <a:cubicBezTo>
                    <a:pt x="2093" y="733"/>
                    <a:pt x="2114" y="670"/>
                    <a:pt x="2114" y="628"/>
                  </a:cubicBezTo>
                  <a:cubicBezTo>
                    <a:pt x="2155" y="607"/>
                    <a:pt x="2155" y="544"/>
                    <a:pt x="2155" y="524"/>
                  </a:cubicBezTo>
                  <a:cubicBezTo>
                    <a:pt x="2155" y="419"/>
                    <a:pt x="2114" y="335"/>
                    <a:pt x="2093" y="293"/>
                  </a:cubicBezTo>
                  <a:cubicBezTo>
                    <a:pt x="2072" y="231"/>
                    <a:pt x="2009" y="189"/>
                    <a:pt x="1967" y="126"/>
                  </a:cubicBezTo>
                  <a:cubicBezTo>
                    <a:pt x="1883" y="84"/>
                    <a:pt x="1841" y="42"/>
                    <a:pt x="1758" y="21"/>
                  </a:cubicBezTo>
                  <a:cubicBezTo>
                    <a:pt x="1674" y="0"/>
                    <a:pt x="1590" y="0"/>
                    <a:pt x="15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grpSp>
      <p:grpSp>
        <p:nvGrpSpPr>
          <p:cNvPr id="744" name="Google Shape;744;p56"/>
          <p:cNvGrpSpPr/>
          <p:nvPr/>
        </p:nvGrpSpPr>
        <p:grpSpPr>
          <a:xfrm>
            <a:off x="6621894" y="2193199"/>
            <a:ext cx="381042" cy="491515"/>
            <a:chOff x="2830500" y="3747200"/>
            <a:chExt cx="280075" cy="361275"/>
          </a:xfrm>
        </p:grpSpPr>
        <p:sp>
          <p:nvSpPr>
            <p:cNvPr id="745" name="Google Shape;745;p56"/>
            <p:cNvSpPr/>
            <p:nvPr/>
          </p:nvSpPr>
          <p:spPr>
            <a:xfrm>
              <a:off x="2830500" y="3832800"/>
              <a:ext cx="10750" cy="81875"/>
            </a:xfrm>
            <a:custGeom>
              <a:avLst/>
              <a:gdLst/>
              <a:ahLst/>
              <a:cxnLst/>
              <a:rect l="l" t="t" r="r" b="b"/>
              <a:pathLst>
                <a:path w="430" h="3275" extrusionOk="0">
                  <a:moveTo>
                    <a:pt x="186" y="0"/>
                  </a:moveTo>
                  <a:cubicBezTo>
                    <a:pt x="131" y="0"/>
                    <a:pt x="74" y="42"/>
                    <a:pt x="63" y="126"/>
                  </a:cubicBezTo>
                  <a:cubicBezTo>
                    <a:pt x="1" y="1109"/>
                    <a:pt x="84" y="2134"/>
                    <a:pt x="105" y="3118"/>
                  </a:cubicBezTo>
                  <a:cubicBezTo>
                    <a:pt x="105" y="3222"/>
                    <a:pt x="189" y="3275"/>
                    <a:pt x="270" y="3275"/>
                  </a:cubicBezTo>
                  <a:cubicBezTo>
                    <a:pt x="351" y="3275"/>
                    <a:pt x="429" y="3222"/>
                    <a:pt x="419" y="3118"/>
                  </a:cubicBezTo>
                  <a:cubicBezTo>
                    <a:pt x="398" y="2134"/>
                    <a:pt x="398" y="1109"/>
                    <a:pt x="293" y="126"/>
                  </a:cubicBezTo>
                  <a:cubicBezTo>
                    <a:pt x="293" y="42"/>
                    <a:pt x="241" y="0"/>
                    <a:pt x="186"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56"/>
            <p:cNvSpPr/>
            <p:nvPr/>
          </p:nvSpPr>
          <p:spPr>
            <a:xfrm>
              <a:off x="2834100" y="3897600"/>
              <a:ext cx="73850" cy="69325"/>
            </a:xfrm>
            <a:custGeom>
              <a:avLst/>
              <a:gdLst/>
              <a:ahLst/>
              <a:cxnLst/>
              <a:rect l="l" t="t" r="r" b="b"/>
              <a:pathLst>
                <a:path w="2954" h="2773" extrusionOk="0">
                  <a:moveTo>
                    <a:pt x="1480" y="0"/>
                  </a:moveTo>
                  <a:cubicBezTo>
                    <a:pt x="1005" y="0"/>
                    <a:pt x="525" y="180"/>
                    <a:pt x="129" y="400"/>
                  </a:cubicBezTo>
                  <a:cubicBezTo>
                    <a:pt x="1" y="455"/>
                    <a:pt x="48" y="621"/>
                    <a:pt x="173" y="621"/>
                  </a:cubicBezTo>
                  <a:cubicBezTo>
                    <a:pt x="192" y="621"/>
                    <a:pt x="212" y="617"/>
                    <a:pt x="233" y="609"/>
                  </a:cubicBezTo>
                  <a:cubicBezTo>
                    <a:pt x="570" y="483"/>
                    <a:pt x="1109" y="303"/>
                    <a:pt x="1583" y="303"/>
                  </a:cubicBezTo>
                  <a:cubicBezTo>
                    <a:pt x="2049" y="303"/>
                    <a:pt x="2452" y="478"/>
                    <a:pt x="2535" y="1049"/>
                  </a:cubicBezTo>
                  <a:cubicBezTo>
                    <a:pt x="2598" y="1614"/>
                    <a:pt x="2095" y="1990"/>
                    <a:pt x="1635" y="2179"/>
                  </a:cubicBezTo>
                  <a:cubicBezTo>
                    <a:pt x="1402" y="2266"/>
                    <a:pt x="1047" y="2384"/>
                    <a:pt x="747" y="2384"/>
                  </a:cubicBezTo>
                  <a:cubicBezTo>
                    <a:pt x="616" y="2384"/>
                    <a:pt x="496" y="2361"/>
                    <a:pt x="401" y="2304"/>
                  </a:cubicBezTo>
                  <a:cubicBezTo>
                    <a:pt x="380" y="2294"/>
                    <a:pt x="359" y="2289"/>
                    <a:pt x="338" y="2289"/>
                  </a:cubicBezTo>
                  <a:cubicBezTo>
                    <a:pt x="232" y="2289"/>
                    <a:pt x="139" y="2409"/>
                    <a:pt x="191" y="2513"/>
                  </a:cubicBezTo>
                  <a:cubicBezTo>
                    <a:pt x="309" y="2707"/>
                    <a:pt x="516" y="2772"/>
                    <a:pt x="746" y="2772"/>
                  </a:cubicBezTo>
                  <a:cubicBezTo>
                    <a:pt x="1088" y="2772"/>
                    <a:pt x="1481" y="2630"/>
                    <a:pt x="1719" y="2555"/>
                  </a:cubicBezTo>
                  <a:cubicBezTo>
                    <a:pt x="2263" y="2367"/>
                    <a:pt x="2765" y="1949"/>
                    <a:pt x="2870" y="1342"/>
                  </a:cubicBezTo>
                  <a:cubicBezTo>
                    <a:pt x="2953" y="798"/>
                    <a:pt x="2577" y="296"/>
                    <a:pt x="2074" y="107"/>
                  </a:cubicBezTo>
                  <a:cubicBezTo>
                    <a:pt x="1882" y="33"/>
                    <a:pt x="1681" y="0"/>
                    <a:pt x="1480"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56"/>
            <p:cNvSpPr/>
            <p:nvPr/>
          </p:nvSpPr>
          <p:spPr>
            <a:xfrm>
              <a:off x="2835725" y="3956375"/>
              <a:ext cx="12575" cy="75600"/>
            </a:xfrm>
            <a:custGeom>
              <a:avLst/>
              <a:gdLst/>
              <a:ahLst/>
              <a:cxnLst/>
              <a:rect l="l" t="t" r="r" b="b"/>
              <a:pathLst>
                <a:path w="503" h="3024" extrusionOk="0">
                  <a:moveTo>
                    <a:pt x="260" y="0"/>
                  </a:moveTo>
                  <a:cubicBezTo>
                    <a:pt x="189" y="0"/>
                    <a:pt x="116" y="47"/>
                    <a:pt x="105" y="142"/>
                  </a:cubicBezTo>
                  <a:cubicBezTo>
                    <a:pt x="84" y="1041"/>
                    <a:pt x="1" y="2004"/>
                    <a:pt x="105" y="2883"/>
                  </a:cubicBezTo>
                  <a:cubicBezTo>
                    <a:pt x="116" y="2977"/>
                    <a:pt x="184" y="3024"/>
                    <a:pt x="252" y="3024"/>
                  </a:cubicBezTo>
                  <a:cubicBezTo>
                    <a:pt x="320" y="3024"/>
                    <a:pt x="388" y="2977"/>
                    <a:pt x="398" y="2883"/>
                  </a:cubicBezTo>
                  <a:cubicBezTo>
                    <a:pt x="503" y="2004"/>
                    <a:pt x="419" y="1041"/>
                    <a:pt x="398" y="142"/>
                  </a:cubicBezTo>
                  <a:cubicBezTo>
                    <a:pt x="398" y="47"/>
                    <a:pt x="330" y="0"/>
                    <a:pt x="260"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56"/>
            <p:cNvSpPr/>
            <p:nvPr/>
          </p:nvSpPr>
          <p:spPr>
            <a:xfrm>
              <a:off x="2836250" y="4025275"/>
              <a:ext cx="85300" cy="9875"/>
            </a:xfrm>
            <a:custGeom>
              <a:avLst/>
              <a:gdLst/>
              <a:ahLst/>
              <a:cxnLst/>
              <a:rect l="l" t="t" r="r" b="b"/>
              <a:pathLst>
                <a:path w="3412" h="395" extrusionOk="0">
                  <a:moveTo>
                    <a:pt x="3181" y="1"/>
                  </a:moveTo>
                  <a:cubicBezTo>
                    <a:pt x="2177" y="22"/>
                    <a:pt x="1151" y="22"/>
                    <a:pt x="168" y="106"/>
                  </a:cubicBezTo>
                  <a:cubicBezTo>
                    <a:pt x="1" y="127"/>
                    <a:pt x="1" y="378"/>
                    <a:pt x="168" y="378"/>
                  </a:cubicBezTo>
                  <a:cubicBezTo>
                    <a:pt x="456" y="390"/>
                    <a:pt x="748" y="395"/>
                    <a:pt x="1041" y="395"/>
                  </a:cubicBezTo>
                  <a:cubicBezTo>
                    <a:pt x="1750" y="395"/>
                    <a:pt x="2471" y="365"/>
                    <a:pt x="3181" y="336"/>
                  </a:cubicBezTo>
                  <a:cubicBezTo>
                    <a:pt x="3411" y="336"/>
                    <a:pt x="3411" y="1"/>
                    <a:pt x="3181"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56"/>
            <p:cNvSpPr/>
            <p:nvPr/>
          </p:nvSpPr>
          <p:spPr>
            <a:xfrm>
              <a:off x="2892750" y="4026250"/>
              <a:ext cx="99400" cy="82225"/>
            </a:xfrm>
            <a:custGeom>
              <a:avLst/>
              <a:gdLst/>
              <a:ahLst/>
              <a:cxnLst/>
              <a:rect l="l" t="t" r="r" b="b"/>
              <a:pathLst>
                <a:path w="3976" h="3289" extrusionOk="0">
                  <a:moveTo>
                    <a:pt x="1094" y="1"/>
                  </a:moveTo>
                  <a:cubicBezTo>
                    <a:pt x="1059" y="1"/>
                    <a:pt x="1021" y="14"/>
                    <a:pt x="984" y="46"/>
                  </a:cubicBezTo>
                  <a:cubicBezTo>
                    <a:pt x="440" y="590"/>
                    <a:pt x="0" y="1343"/>
                    <a:pt x="210" y="2159"/>
                  </a:cubicBezTo>
                  <a:cubicBezTo>
                    <a:pt x="398" y="2891"/>
                    <a:pt x="1088" y="3289"/>
                    <a:pt x="1800" y="3289"/>
                  </a:cubicBezTo>
                  <a:cubicBezTo>
                    <a:pt x="2553" y="3289"/>
                    <a:pt x="3327" y="2891"/>
                    <a:pt x="3641" y="2180"/>
                  </a:cubicBezTo>
                  <a:cubicBezTo>
                    <a:pt x="3976" y="1364"/>
                    <a:pt x="3474" y="820"/>
                    <a:pt x="3055" y="150"/>
                  </a:cubicBezTo>
                  <a:cubicBezTo>
                    <a:pt x="3025" y="91"/>
                    <a:pt x="2977" y="65"/>
                    <a:pt x="2928" y="65"/>
                  </a:cubicBezTo>
                  <a:cubicBezTo>
                    <a:pt x="2839" y="65"/>
                    <a:pt x="2749" y="147"/>
                    <a:pt x="2762" y="255"/>
                  </a:cubicBezTo>
                  <a:cubicBezTo>
                    <a:pt x="2867" y="715"/>
                    <a:pt x="3369" y="1071"/>
                    <a:pt x="3369" y="1552"/>
                  </a:cubicBezTo>
                  <a:cubicBezTo>
                    <a:pt x="3390" y="2201"/>
                    <a:pt x="2804" y="2703"/>
                    <a:pt x="2218" y="2829"/>
                  </a:cubicBezTo>
                  <a:cubicBezTo>
                    <a:pt x="2081" y="2863"/>
                    <a:pt x="1938" y="2880"/>
                    <a:pt x="1795" y="2880"/>
                  </a:cubicBezTo>
                  <a:cubicBezTo>
                    <a:pt x="1240" y="2880"/>
                    <a:pt x="690" y="2616"/>
                    <a:pt x="524" y="2033"/>
                  </a:cubicBezTo>
                  <a:cubicBezTo>
                    <a:pt x="314" y="1343"/>
                    <a:pt x="733" y="694"/>
                    <a:pt x="1151" y="192"/>
                  </a:cubicBezTo>
                  <a:cubicBezTo>
                    <a:pt x="1261" y="114"/>
                    <a:pt x="1195" y="1"/>
                    <a:pt x="1094"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56"/>
            <p:cNvSpPr/>
            <p:nvPr/>
          </p:nvSpPr>
          <p:spPr>
            <a:xfrm>
              <a:off x="2961800" y="4026475"/>
              <a:ext cx="77950" cy="11475"/>
            </a:xfrm>
            <a:custGeom>
              <a:avLst/>
              <a:gdLst/>
              <a:ahLst/>
              <a:cxnLst/>
              <a:rect l="l" t="t" r="r" b="b"/>
              <a:pathLst>
                <a:path w="3118" h="459" extrusionOk="0">
                  <a:moveTo>
                    <a:pt x="2280" y="1"/>
                  </a:moveTo>
                  <a:cubicBezTo>
                    <a:pt x="1584" y="1"/>
                    <a:pt x="838" y="104"/>
                    <a:pt x="189" y="183"/>
                  </a:cubicBezTo>
                  <a:cubicBezTo>
                    <a:pt x="42" y="225"/>
                    <a:pt x="0" y="455"/>
                    <a:pt x="189" y="455"/>
                  </a:cubicBezTo>
                  <a:cubicBezTo>
                    <a:pt x="446" y="455"/>
                    <a:pt x="715" y="459"/>
                    <a:pt x="987" y="459"/>
                  </a:cubicBezTo>
                  <a:cubicBezTo>
                    <a:pt x="1669" y="459"/>
                    <a:pt x="2374" y="437"/>
                    <a:pt x="2972" y="288"/>
                  </a:cubicBezTo>
                  <a:cubicBezTo>
                    <a:pt x="3118" y="267"/>
                    <a:pt x="3076" y="37"/>
                    <a:pt x="2930" y="37"/>
                  </a:cubicBezTo>
                  <a:cubicBezTo>
                    <a:pt x="2721" y="11"/>
                    <a:pt x="2503" y="1"/>
                    <a:pt x="2280"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56"/>
            <p:cNvSpPr/>
            <p:nvPr/>
          </p:nvSpPr>
          <p:spPr>
            <a:xfrm>
              <a:off x="3031900" y="3941500"/>
              <a:ext cx="11525" cy="94875"/>
            </a:xfrm>
            <a:custGeom>
              <a:avLst/>
              <a:gdLst/>
              <a:ahLst/>
              <a:cxnLst/>
              <a:rect l="l" t="t" r="r" b="b"/>
              <a:pathLst>
                <a:path w="461" h="3795" extrusionOk="0">
                  <a:moveTo>
                    <a:pt x="151" y="0"/>
                  </a:moveTo>
                  <a:cubicBezTo>
                    <a:pt x="76" y="0"/>
                    <a:pt x="0" y="49"/>
                    <a:pt x="0" y="130"/>
                  </a:cubicBezTo>
                  <a:cubicBezTo>
                    <a:pt x="21" y="1322"/>
                    <a:pt x="126" y="2494"/>
                    <a:pt x="168" y="3666"/>
                  </a:cubicBezTo>
                  <a:cubicBezTo>
                    <a:pt x="168" y="3752"/>
                    <a:pt x="212" y="3794"/>
                    <a:pt x="261" y="3794"/>
                  </a:cubicBezTo>
                  <a:cubicBezTo>
                    <a:pt x="307" y="3794"/>
                    <a:pt x="357" y="3758"/>
                    <a:pt x="377" y="3687"/>
                  </a:cubicBezTo>
                  <a:cubicBezTo>
                    <a:pt x="460" y="2515"/>
                    <a:pt x="460" y="1281"/>
                    <a:pt x="293" y="109"/>
                  </a:cubicBezTo>
                  <a:cubicBezTo>
                    <a:pt x="274" y="33"/>
                    <a:pt x="213" y="0"/>
                    <a:pt x="151"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56"/>
            <p:cNvSpPr/>
            <p:nvPr/>
          </p:nvSpPr>
          <p:spPr>
            <a:xfrm>
              <a:off x="3016125" y="3876650"/>
              <a:ext cx="94450" cy="75925"/>
            </a:xfrm>
            <a:custGeom>
              <a:avLst/>
              <a:gdLst/>
              <a:ahLst/>
              <a:cxnLst/>
              <a:rect l="l" t="t" r="r" b="b"/>
              <a:pathLst>
                <a:path w="3778" h="3037" extrusionOk="0">
                  <a:moveTo>
                    <a:pt x="1608" y="0"/>
                  </a:moveTo>
                  <a:cubicBezTo>
                    <a:pt x="1052" y="0"/>
                    <a:pt x="484" y="216"/>
                    <a:pt x="87" y="631"/>
                  </a:cubicBezTo>
                  <a:cubicBezTo>
                    <a:pt x="0" y="735"/>
                    <a:pt x="72" y="882"/>
                    <a:pt x="182" y="882"/>
                  </a:cubicBezTo>
                  <a:cubicBezTo>
                    <a:pt x="205" y="882"/>
                    <a:pt x="229" y="876"/>
                    <a:pt x="255" y="862"/>
                  </a:cubicBezTo>
                  <a:cubicBezTo>
                    <a:pt x="711" y="622"/>
                    <a:pt x="1258" y="400"/>
                    <a:pt x="1760" y="400"/>
                  </a:cubicBezTo>
                  <a:cubicBezTo>
                    <a:pt x="2225" y="400"/>
                    <a:pt x="2651" y="591"/>
                    <a:pt x="2933" y="1134"/>
                  </a:cubicBezTo>
                  <a:cubicBezTo>
                    <a:pt x="3558" y="2405"/>
                    <a:pt x="1900" y="2707"/>
                    <a:pt x="946" y="2707"/>
                  </a:cubicBezTo>
                  <a:cubicBezTo>
                    <a:pt x="879" y="2707"/>
                    <a:pt x="816" y="2706"/>
                    <a:pt x="757" y="2703"/>
                  </a:cubicBezTo>
                  <a:cubicBezTo>
                    <a:pt x="749" y="2702"/>
                    <a:pt x="741" y="2701"/>
                    <a:pt x="733" y="2701"/>
                  </a:cubicBezTo>
                  <a:cubicBezTo>
                    <a:pt x="567" y="2701"/>
                    <a:pt x="555" y="2914"/>
                    <a:pt x="715" y="2954"/>
                  </a:cubicBezTo>
                  <a:cubicBezTo>
                    <a:pt x="906" y="3009"/>
                    <a:pt x="1120" y="3037"/>
                    <a:pt x="1342" y="3037"/>
                  </a:cubicBezTo>
                  <a:cubicBezTo>
                    <a:pt x="2460" y="3037"/>
                    <a:pt x="3777" y="2345"/>
                    <a:pt x="3288" y="1071"/>
                  </a:cubicBezTo>
                  <a:cubicBezTo>
                    <a:pt x="2996" y="346"/>
                    <a:pt x="2312" y="0"/>
                    <a:pt x="1608"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56"/>
            <p:cNvSpPr/>
            <p:nvPr/>
          </p:nvSpPr>
          <p:spPr>
            <a:xfrm>
              <a:off x="3012525" y="3829450"/>
              <a:ext cx="14150" cy="71575"/>
            </a:xfrm>
            <a:custGeom>
              <a:avLst/>
              <a:gdLst/>
              <a:ahLst/>
              <a:cxnLst/>
              <a:rect l="l" t="t" r="r" b="b"/>
              <a:pathLst>
                <a:path w="566" h="2863" extrusionOk="0">
                  <a:moveTo>
                    <a:pt x="123" y="1"/>
                  </a:moveTo>
                  <a:cubicBezTo>
                    <a:pt x="57" y="1"/>
                    <a:pt x="0" y="37"/>
                    <a:pt x="22" y="113"/>
                  </a:cubicBezTo>
                  <a:cubicBezTo>
                    <a:pt x="64" y="992"/>
                    <a:pt x="189" y="1850"/>
                    <a:pt x="252" y="2729"/>
                  </a:cubicBezTo>
                  <a:cubicBezTo>
                    <a:pt x="252" y="2820"/>
                    <a:pt x="306" y="2862"/>
                    <a:pt x="362" y="2862"/>
                  </a:cubicBezTo>
                  <a:cubicBezTo>
                    <a:pt x="421" y="2862"/>
                    <a:pt x="482" y="2815"/>
                    <a:pt x="482" y="2729"/>
                  </a:cubicBezTo>
                  <a:cubicBezTo>
                    <a:pt x="566" y="1892"/>
                    <a:pt x="566" y="887"/>
                    <a:pt x="273" y="92"/>
                  </a:cubicBezTo>
                  <a:cubicBezTo>
                    <a:pt x="253" y="32"/>
                    <a:pt x="184" y="1"/>
                    <a:pt x="123"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56"/>
            <p:cNvSpPr/>
            <p:nvPr/>
          </p:nvSpPr>
          <p:spPr>
            <a:xfrm>
              <a:off x="2948725" y="3827825"/>
              <a:ext cx="72700" cy="8950"/>
            </a:xfrm>
            <a:custGeom>
              <a:avLst/>
              <a:gdLst/>
              <a:ahLst/>
              <a:cxnLst/>
              <a:rect l="l" t="t" r="r" b="b"/>
              <a:pathLst>
                <a:path w="2908" h="358" extrusionOk="0">
                  <a:moveTo>
                    <a:pt x="1486" y="0"/>
                  </a:moveTo>
                  <a:cubicBezTo>
                    <a:pt x="1067" y="0"/>
                    <a:pt x="649" y="11"/>
                    <a:pt x="251" y="11"/>
                  </a:cubicBezTo>
                  <a:cubicBezTo>
                    <a:pt x="0" y="11"/>
                    <a:pt x="0" y="346"/>
                    <a:pt x="251" y="346"/>
                  </a:cubicBezTo>
                  <a:cubicBezTo>
                    <a:pt x="516" y="353"/>
                    <a:pt x="791" y="357"/>
                    <a:pt x="1068" y="357"/>
                  </a:cubicBezTo>
                  <a:cubicBezTo>
                    <a:pt x="1623" y="357"/>
                    <a:pt x="2190" y="339"/>
                    <a:pt x="2720" y="283"/>
                  </a:cubicBezTo>
                  <a:cubicBezTo>
                    <a:pt x="2735" y="286"/>
                    <a:pt x="2748" y="287"/>
                    <a:pt x="2760" y="287"/>
                  </a:cubicBezTo>
                  <a:cubicBezTo>
                    <a:pt x="2908" y="287"/>
                    <a:pt x="2894" y="72"/>
                    <a:pt x="2720" y="53"/>
                  </a:cubicBezTo>
                  <a:cubicBezTo>
                    <a:pt x="2323" y="11"/>
                    <a:pt x="1904" y="0"/>
                    <a:pt x="1486"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56"/>
            <p:cNvSpPr/>
            <p:nvPr/>
          </p:nvSpPr>
          <p:spPr>
            <a:xfrm>
              <a:off x="2876950" y="3747200"/>
              <a:ext cx="105275" cy="91750"/>
            </a:xfrm>
            <a:custGeom>
              <a:avLst/>
              <a:gdLst/>
              <a:ahLst/>
              <a:cxnLst/>
              <a:rect l="l" t="t" r="r" b="b"/>
              <a:pathLst>
                <a:path w="4211" h="3670" extrusionOk="0">
                  <a:moveTo>
                    <a:pt x="1876" y="0"/>
                  </a:moveTo>
                  <a:cubicBezTo>
                    <a:pt x="129" y="0"/>
                    <a:pt x="0" y="2275"/>
                    <a:pt x="842" y="3508"/>
                  </a:cubicBezTo>
                  <a:cubicBezTo>
                    <a:pt x="882" y="3569"/>
                    <a:pt x="941" y="3595"/>
                    <a:pt x="997" y="3595"/>
                  </a:cubicBezTo>
                  <a:cubicBezTo>
                    <a:pt x="1115" y="3595"/>
                    <a:pt x="1226" y="3482"/>
                    <a:pt x="1156" y="3340"/>
                  </a:cubicBezTo>
                  <a:cubicBezTo>
                    <a:pt x="800" y="2734"/>
                    <a:pt x="570" y="2022"/>
                    <a:pt x="695" y="1311"/>
                  </a:cubicBezTo>
                  <a:cubicBezTo>
                    <a:pt x="841" y="680"/>
                    <a:pt x="1374" y="374"/>
                    <a:pt x="1947" y="374"/>
                  </a:cubicBezTo>
                  <a:cubicBezTo>
                    <a:pt x="2115" y="374"/>
                    <a:pt x="2287" y="401"/>
                    <a:pt x="2453" y="453"/>
                  </a:cubicBezTo>
                  <a:cubicBezTo>
                    <a:pt x="3081" y="662"/>
                    <a:pt x="3583" y="1185"/>
                    <a:pt x="3666" y="1855"/>
                  </a:cubicBezTo>
                  <a:cubicBezTo>
                    <a:pt x="3750" y="2587"/>
                    <a:pt x="3290" y="2901"/>
                    <a:pt x="2976" y="3487"/>
                  </a:cubicBezTo>
                  <a:cubicBezTo>
                    <a:pt x="2931" y="3562"/>
                    <a:pt x="3005" y="3670"/>
                    <a:pt x="3081" y="3670"/>
                  </a:cubicBezTo>
                  <a:cubicBezTo>
                    <a:pt x="3111" y="3670"/>
                    <a:pt x="3141" y="3653"/>
                    <a:pt x="3164" y="3612"/>
                  </a:cubicBezTo>
                  <a:cubicBezTo>
                    <a:pt x="3708" y="2943"/>
                    <a:pt x="4210" y="2357"/>
                    <a:pt x="3917" y="1415"/>
                  </a:cubicBezTo>
                  <a:cubicBezTo>
                    <a:pt x="3687" y="683"/>
                    <a:pt x="2997" y="160"/>
                    <a:pt x="2264" y="34"/>
                  </a:cubicBezTo>
                  <a:cubicBezTo>
                    <a:pt x="2127" y="11"/>
                    <a:pt x="1998" y="0"/>
                    <a:pt x="1876"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56"/>
            <p:cNvSpPr/>
            <p:nvPr/>
          </p:nvSpPr>
          <p:spPr>
            <a:xfrm>
              <a:off x="2834175" y="3828600"/>
              <a:ext cx="77275" cy="11775"/>
            </a:xfrm>
            <a:custGeom>
              <a:avLst/>
              <a:gdLst/>
              <a:ahLst/>
              <a:cxnLst/>
              <a:rect l="l" t="t" r="r" b="b"/>
              <a:pathLst>
                <a:path w="3091" h="471" extrusionOk="0">
                  <a:moveTo>
                    <a:pt x="1497" y="0"/>
                  </a:moveTo>
                  <a:cubicBezTo>
                    <a:pt x="1021" y="0"/>
                    <a:pt x="548" y="59"/>
                    <a:pt x="146" y="210"/>
                  </a:cubicBezTo>
                  <a:cubicBezTo>
                    <a:pt x="0" y="252"/>
                    <a:pt x="0" y="461"/>
                    <a:pt x="167" y="461"/>
                  </a:cubicBezTo>
                  <a:cubicBezTo>
                    <a:pt x="238" y="468"/>
                    <a:pt x="310" y="471"/>
                    <a:pt x="383" y="471"/>
                  </a:cubicBezTo>
                  <a:cubicBezTo>
                    <a:pt x="762" y="471"/>
                    <a:pt x="1162" y="391"/>
                    <a:pt x="1548" y="356"/>
                  </a:cubicBezTo>
                  <a:cubicBezTo>
                    <a:pt x="2030" y="356"/>
                    <a:pt x="2469" y="398"/>
                    <a:pt x="2929" y="398"/>
                  </a:cubicBezTo>
                  <a:cubicBezTo>
                    <a:pt x="2936" y="399"/>
                    <a:pt x="2943" y="400"/>
                    <a:pt x="2949" y="400"/>
                  </a:cubicBezTo>
                  <a:cubicBezTo>
                    <a:pt x="3077" y="400"/>
                    <a:pt x="3091" y="208"/>
                    <a:pt x="2971" y="168"/>
                  </a:cubicBezTo>
                  <a:cubicBezTo>
                    <a:pt x="2535" y="70"/>
                    <a:pt x="2015" y="0"/>
                    <a:pt x="1497"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 name="Google Shape;757;p56"/>
          <p:cNvGrpSpPr/>
          <p:nvPr/>
        </p:nvGrpSpPr>
        <p:grpSpPr>
          <a:xfrm>
            <a:off x="6115509" y="3325279"/>
            <a:ext cx="760340" cy="294794"/>
            <a:chOff x="4023150" y="3900275"/>
            <a:chExt cx="435750" cy="168975"/>
          </a:xfrm>
        </p:grpSpPr>
        <p:sp>
          <p:nvSpPr>
            <p:cNvPr id="758" name="Google Shape;758;p56"/>
            <p:cNvSpPr/>
            <p:nvPr/>
          </p:nvSpPr>
          <p:spPr>
            <a:xfrm>
              <a:off x="4023150" y="3900275"/>
              <a:ext cx="99925" cy="126600"/>
            </a:xfrm>
            <a:custGeom>
              <a:avLst/>
              <a:gdLst/>
              <a:ahLst/>
              <a:cxnLst/>
              <a:rect l="l" t="t" r="r" b="b"/>
              <a:pathLst>
                <a:path w="3997" h="5064" extrusionOk="0">
                  <a:moveTo>
                    <a:pt x="3725" y="0"/>
                  </a:moveTo>
                  <a:cubicBezTo>
                    <a:pt x="3683" y="0"/>
                    <a:pt x="3683" y="0"/>
                    <a:pt x="3662" y="42"/>
                  </a:cubicBezTo>
                  <a:cubicBezTo>
                    <a:pt x="3641" y="63"/>
                    <a:pt x="3641" y="84"/>
                    <a:pt x="3620" y="84"/>
                  </a:cubicBezTo>
                  <a:cubicBezTo>
                    <a:pt x="3306" y="356"/>
                    <a:pt x="2992" y="670"/>
                    <a:pt x="2700" y="1005"/>
                  </a:cubicBezTo>
                  <a:cubicBezTo>
                    <a:pt x="2407" y="1339"/>
                    <a:pt x="2114" y="1674"/>
                    <a:pt x="1842" y="2072"/>
                  </a:cubicBezTo>
                  <a:cubicBezTo>
                    <a:pt x="1549" y="2448"/>
                    <a:pt x="1256" y="2825"/>
                    <a:pt x="963" y="3243"/>
                  </a:cubicBezTo>
                  <a:cubicBezTo>
                    <a:pt x="691" y="3662"/>
                    <a:pt x="377" y="4080"/>
                    <a:pt x="84" y="4499"/>
                  </a:cubicBezTo>
                  <a:lnTo>
                    <a:pt x="0" y="4666"/>
                  </a:lnTo>
                  <a:lnTo>
                    <a:pt x="189" y="4583"/>
                  </a:lnTo>
                  <a:lnTo>
                    <a:pt x="649" y="4164"/>
                  </a:lnTo>
                  <a:lnTo>
                    <a:pt x="2930" y="2825"/>
                  </a:lnTo>
                  <a:lnTo>
                    <a:pt x="2930" y="2867"/>
                  </a:lnTo>
                  <a:cubicBezTo>
                    <a:pt x="2930" y="2992"/>
                    <a:pt x="2909" y="3118"/>
                    <a:pt x="2909" y="3222"/>
                  </a:cubicBezTo>
                  <a:cubicBezTo>
                    <a:pt x="2888" y="3327"/>
                    <a:pt x="2888" y="3432"/>
                    <a:pt x="2888" y="3557"/>
                  </a:cubicBezTo>
                  <a:lnTo>
                    <a:pt x="2888" y="3704"/>
                  </a:lnTo>
                  <a:lnTo>
                    <a:pt x="2888" y="3808"/>
                  </a:lnTo>
                  <a:lnTo>
                    <a:pt x="3055" y="4603"/>
                  </a:lnTo>
                  <a:lnTo>
                    <a:pt x="3139" y="4917"/>
                  </a:lnTo>
                  <a:cubicBezTo>
                    <a:pt x="3160" y="5001"/>
                    <a:pt x="3223" y="5022"/>
                    <a:pt x="3223" y="5064"/>
                  </a:cubicBezTo>
                  <a:lnTo>
                    <a:pt x="3244" y="4917"/>
                  </a:lnTo>
                  <a:lnTo>
                    <a:pt x="3411" y="2658"/>
                  </a:lnTo>
                  <a:lnTo>
                    <a:pt x="3934" y="2365"/>
                  </a:lnTo>
                  <a:cubicBezTo>
                    <a:pt x="3955" y="2365"/>
                    <a:pt x="3955" y="2365"/>
                    <a:pt x="3976" y="2344"/>
                  </a:cubicBezTo>
                  <a:cubicBezTo>
                    <a:pt x="3976" y="2302"/>
                    <a:pt x="3997" y="2281"/>
                    <a:pt x="3997" y="2281"/>
                  </a:cubicBezTo>
                  <a:cubicBezTo>
                    <a:pt x="3997" y="2260"/>
                    <a:pt x="3976" y="2260"/>
                    <a:pt x="3955" y="2260"/>
                  </a:cubicBezTo>
                  <a:lnTo>
                    <a:pt x="3746" y="2260"/>
                  </a:lnTo>
                  <a:cubicBezTo>
                    <a:pt x="3725" y="2281"/>
                    <a:pt x="3662" y="2281"/>
                    <a:pt x="3641" y="2281"/>
                  </a:cubicBezTo>
                  <a:cubicBezTo>
                    <a:pt x="3578" y="2302"/>
                    <a:pt x="3557" y="2302"/>
                    <a:pt x="3536" y="2302"/>
                  </a:cubicBezTo>
                  <a:cubicBezTo>
                    <a:pt x="3474" y="2344"/>
                    <a:pt x="3453" y="2344"/>
                    <a:pt x="3453" y="2344"/>
                  </a:cubicBezTo>
                  <a:lnTo>
                    <a:pt x="3453" y="2281"/>
                  </a:lnTo>
                  <a:lnTo>
                    <a:pt x="3453" y="2260"/>
                  </a:lnTo>
                  <a:lnTo>
                    <a:pt x="3955" y="314"/>
                  </a:lnTo>
                  <a:lnTo>
                    <a:pt x="3955" y="251"/>
                  </a:lnTo>
                  <a:lnTo>
                    <a:pt x="3955" y="168"/>
                  </a:lnTo>
                  <a:lnTo>
                    <a:pt x="3955" y="105"/>
                  </a:lnTo>
                  <a:cubicBezTo>
                    <a:pt x="3892" y="168"/>
                    <a:pt x="3850" y="189"/>
                    <a:pt x="3829" y="251"/>
                  </a:cubicBezTo>
                  <a:cubicBezTo>
                    <a:pt x="3788" y="272"/>
                    <a:pt x="3767" y="314"/>
                    <a:pt x="3725" y="398"/>
                  </a:cubicBezTo>
                  <a:cubicBezTo>
                    <a:pt x="3725" y="419"/>
                    <a:pt x="3683" y="461"/>
                    <a:pt x="3662" y="502"/>
                  </a:cubicBezTo>
                  <a:cubicBezTo>
                    <a:pt x="3641" y="565"/>
                    <a:pt x="3578" y="607"/>
                    <a:pt x="3578" y="628"/>
                  </a:cubicBezTo>
                  <a:cubicBezTo>
                    <a:pt x="3578" y="670"/>
                    <a:pt x="3557" y="712"/>
                    <a:pt x="3536" y="733"/>
                  </a:cubicBezTo>
                  <a:cubicBezTo>
                    <a:pt x="3516" y="774"/>
                    <a:pt x="3516" y="795"/>
                    <a:pt x="3516" y="795"/>
                  </a:cubicBezTo>
                  <a:lnTo>
                    <a:pt x="3223" y="1549"/>
                  </a:lnTo>
                  <a:lnTo>
                    <a:pt x="3013" y="2448"/>
                  </a:lnTo>
                  <a:lnTo>
                    <a:pt x="2197" y="2804"/>
                  </a:lnTo>
                  <a:lnTo>
                    <a:pt x="1423" y="3306"/>
                  </a:lnTo>
                  <a:lnTo>
                    <a:pt x="2009" y="2386"/>
                  </a:lnTo>
                  <a:lnTo>
                    <a:pt x="3725" y="147"/>
                  </a:lnTo>
                  <a:lnTo>
                    <a:pt x="3725" y="42"/>
                  </a:lnTo>
                  <a:lnTo>
                    <a:pt x="372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56"/>
            <p:cNvSpPr/>
            <p:nvPr/>
          </p:nvSpPr>
          <p:spPr>
            <a:xfrm>
              <a:off x="4124625" y="3946300"/>
              <a:ext cx="62800" cy="74300"/>
            </a:xfrm>
            <a:custGeom>
              <a:avLst/>
              <a:gdLst/>
              <a:ahLst/>
              <a:cxnLst/>
              <a:rect l="l" t="t" r="r" b="b"/>
              <a:pathLst>
                <a:path w="2512" h="2972" extrusionOk="0">
                  <a:moveTo>
                    <a:pt x="712" y="231"/>
                  </a:moveTo>
                  <a:cubicBezTo>
                    <a:pt x="670" y="231"/>
                    <a:pt x="649" y="252"/>
                    <a:pt x="628" y="293"/>
                  </a:cubicBezTo>
                  <a:cubicBezTo>
                    <a:pt x="607" y="314"/>
                    <a:pt x="565" y="335"/>
                    <a:pt x="565" y="356"/>
                  </a:cubicBezTo>
                  <a:cubicBezTo>
                    <a:pt x="565" y="398"/>
                    <a:pt x="565" y="419"/>
                    <a:pt x="545" y="440"/>
                  </a:cubicBezTo>
                  <a:cubicBezTo>
                    <a:pt x="524" y="461"/>
                    <a:pt x="524" y="503"/>
                    <a:pt x="503" y="524"/>
                  </a:cubicBezTo>
                  <a:cubicBezTo>
                    <a:pt x="461" y="545"/>
                    <a:pt x="440" y="565"/>
                    <a:pt x="440" y="607"/>
                  </a:cubicBezTo>
                  <a:cubicBezTo>
                    <a:pt x="419" y="628"/>
                    <a:pt x="419" y="649"/>
                    <a:pt x="419" y="649"/>
                  </a:cubicBezTo>
                  <a:lnTo>
                    <a:pt x="210" y="1298"/>
                  </a:lnTo>
                  <a:lnTo>
                    <a:pt x="1" y="2616"/>
                  </a:lnTo>
                  <a:lnTo>
                    <a:pt x="1" y="2658"/>
                  </a:lnTo>
                  <a:lnTo>
                    <a:pt x="1" y="2700"/>
                  </a:lnTo>
                  <a:cubicBezTo>
                    <a:pt x="1" y="2721"/>
                    <a:pt x="1" y="2762"/>
                    <a:pt x="21" y="2846"/>
                  </a:cubicBezTo>
                  <a:cubicBezTo>
                    <a:pt x="84" y="2825"/>
                    <a:pt x="126" y="2762"/>
                    <a:pt x="147" y="2721"/>
                  </a:cubicBezTo>
                  <a:cubicBezTo>
                    <a:pt x="189" y="2658"/>
                    <a:pt x="210" y="2616"/>
                    <a:pt x="231" y="2532"/>
                  </a:cubicBezTo>
                  <a:cubicBezTo>
                    <a:pt x="231" y="2511"/>
                    <a:pt x="252" y="2490"/>
                    <a:pt x="252" y="2449"/>
                  </a:cubicBezTo>
                  <a:cubicBezTo>
                    <a:pt x="293" y="2428"/>
                    <a:pt x="293" y="2386"/>
                    <a:pt x="314" y="2344"/>
                  </a:cubicBezTo>
                  <a:cubicBezTo>
                    <a:pt x="314" y="2302"/>
                    <a:pt x="335" y="2281"/>
                    <a:pt x="335" y="2239"/>
                  </a:cubicBezTo>
                  <a:cubicBezTo>
                    <a:pt x="356" y="2218"/>
                    <a:pt x="356" y="2197"/>
                    <a:pt x="356" y="2197"/>
                  </a:cubicBezTo>
                  <a:lnTo>
                    <a:pt x="733" y="440"/>
                  </a:lnTo>
                  <a:lnTo>
                    <a:pt x="733" y="419"/>
                  </a:lnTo>
                  <a:lnTo>
                    <a:pt x="733" y="398"/>
                  </a:lnTo>
                  <a:lnTo>
                    <a:pt x="733" y="314"/>
                  </a:lnTo>
                  <a:cubicBezTo>
                    <a:pt x="733" y="293"/>
                    <a:pt x="712" y="252"/>
                    <a:pt x="712" y="231"/>
                  </a:cubicBezTo>
                  <a:close/>
                  <a:moveTo>
                    <a:pt x="2239" y="1"/>
                  </a:moveTo>
                  <a:cubicBezTo>
                    <a:pt x="2135" y="1"/>
                    <a:pt x="2030" y="21"/>
                    <a:pt x="1926" y="105"/>
                  </a:cubicBezTo>
                  <a:cubicBezTo>
                    <a:pt x="1926" y="105"/>
                    <a:pt x="1905" y="105"/>
                    <a:pt x="1884" y="126"/>
                  </a:cubicBezTo>
                  <a:cubicBezTo>
                    <a:pt x="1842" y="147"/>
                    <a:pt x="1821" y="147"/>
                    <a:pt x="1800" y="168"/>
                  </a:cubicBezTo>
                  <a:cubicBezTo>
                    <a:pt x="1800" y="210"/>
                    <a:pt x="1779" y="210"/>
                    <a:pt x="1758" y="231"/>
                  </a:cubicBezTo>
                  <a:lnTo>
                    <a:pt x="1716" y="252"/>
                  </a:lnTo>
                  <a:lnTo>
                    <a:pt x="1361" y="628"/>
                  </a:lnTo>
                  <a:lnTo>
                    <a:pt x="942" y="1130"/>
                  </a:lnTo>
                  <a:lnTo>
                    <a:pt x="565" y="1716"/>
                  </a:lnTo>
                  <a:cubicBezTo>
                    <a:pt x="545" y="1737"/>
                    <a:pt x="545" y="1779"/>
                    <a:pt x="545" y="1779"/>
                  </a:cubicBezTo>
                  <a:cubicBezTo>
                    <a:pt x="545" y="1800"/>
                    <a:pt x="545" y="1800"/>
                    <a:pt x="565" y="1800"/>
                  </a:cubicBezTo>
                  <a:cubicBezTo>
                    <a:pt x="586" y="1800"/>
                    <a:pt x="586" y="1779"/>
                    <a:pt x="628" y="1779"/>
                  </a:cubicBezTo>
                  <a:lnTo>
                    <a:pt x="649" y="1737"/>
                  </a:lnTo>
                  <a:lnTo>
                    <a:pt x="1654" y="754"/>
                  </a:lnTo>
                  <a:lnTo>
                    <a:pt x="2009" y="461"/>
                  </a:lnTo>
                  <a:lnTo>
                    <a:pt x="2135" y="398"/>
                  </a:lnTo>
                  <a:lnTo>
                    <a:pt x="2135" y="461"/>
                  </a:lnTo>
                  <a:lnTo>
                    <a:pt x="2135" y="524"/>
                  </a:lnTo>
                  <a:lnTo>
                    <a:pt x="1779" y="2637"/>
                  </a:lnTo>
                  <a:cubicBezTo>
                    <a:pt x="1779" y="2700"/>
                    <a:pt x="1779" y="2721"/>
                    <a:pt x="1737" y="2721"/>
                  </a:cubicBezTo>
                  <a:lnTo>
                    <a:pt x="1737" y="2846"/>
                  </a:lnTo>
                  <a:cubicBezTo>
                    <a:pt x="1737" y="2888"/>
                    <a:pt x="1779" y="2930"/>
                    <a:pt x="1800" y="2972"/>
                  </a:cubicBezTo>
                  <a:cubicBezTo>
                    <a:pt x="1800" y="2972"/>
                    <a:pt x="1821" y="2972"/>
                    <a:pt x="1821" y="2951"/>
                  </a:cubicBezTo>
                  <a:cubicBezTo>
                    <a:pt x="1842" y="2951"/>
                    <a:pt x="1842" y="2930"/>
                    <a:pt x="1842" y="2930"/>
                  </a:cubicBezTo>
                  <a:lnTo>
                    <a:pt x="1842" y="2888"/>
                  </a:lnTo>
                  <a:lnTo>
                    <a:pt x="2365" y="1193"/>
                  </a:lnTo>
                  <a:lnTo>
                    <a:pt x="2511" y="440"/>
                  </a:lnTo>
                  <a:lnTo>
                    <a:pt x="2511" y="356"/>
                  </a:lnTo>
                  <a:lnTo>
                    <a:pt x="2511" y="231"/>
                  </a:lnTo>
                  <a:cubicBezTo>
                    <a:pt x="2490" y="168"/>
                    <a:pt x="2490" y="126"/>
                    <a:pt x="2449" y="105"/>
                  </a:cubicBezTo>
                  <a:lnTo>
                    <a:pt x="2365" y="21"/>
                  </a:lnTo>
                  <a:cubicBezTo>
                    <a:pt x="2344" y="1"/>
                    <a:pt x="2302" y="1"/>
                    <a:pt x="22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56"/>
            <p:cNvSpPr/>
            <p:nvPr/>
          </p:nvSpPr>
          <p:spPr>
            <a:xfrm>
              <a:off x="4185300" y="3952575"/>
              <a:ext cx="65950" cy="75350"/>
            </a:xfrm>
            <a:custGeom>
              <a:avLst/>
              <a:gdLst/>
              <a:ahLst/>
              <a:cxnLst/>
              <a:rect l="l" t="t" r="r" b="b"/>
              <a:pathLst>
                <a:path w="2638" h="3014" extrusionOk="0">
                  <a:moveTo>
                    <a:pt x="2202" y="1247"/>
                  </a:moveTo>
                  <a:cubicBezTo>
                    <a:pt x="2207" y="1247"/>
                    <a:pt x="2212" y="1256"/>
                    <a:pt x="2198" y="1256"/>
                  </a:cubicBezTo>
                  <a:cubicBezTo>
                    <a:pt x="2198" y="1249"/>
                    <a:pt x="2200" y="1247"/>
                    <a:pt x="2202" y="1247"/>
                  </a:cubicBezTo>
                  <a:close/>
                  <a:moveTo>
                    <a:pt x="2219" y="1"/>
                  </a:moveTo>
                  <a:cubicBezTo>
                    <a:pt x="2177" y="1"/>
                    <a:pt x="2093" y="22"/>
                    <a:pt x="2030" y="22"/>
                  </a:cubicBezTo>
                  <a:cubicBezTo>
                    <a:pt x="1968" y="63"/>
                    <a:pt x="1905" y="63"/>
                    <a:pt x="1863" y="84"/>
                  </a:cubicBezTo>
                  <a:cubicBezTo>
                    <a:pt x="1821" y="84"/>
                    <a:pt x="1821" y="105"/>
                    <a:pt x="1800" y="105"/>
                  </a:cubicBezTo>
                  <a:cubicBezTo>
                    <a:pt x="1779" y="105"/>
                    <a:pt x="1758" y="126"/>
                    <a:pt x="1716" y="126"/>
                  </a:cubicBezTo>
                  <a:cubicBezTo>
                    <a:pt x="1696" y="126"/>
                    <a:pt x="1675" y="168"/>
                    <a:pt x="1654" y="168"/>
                  </a:cubicBezTo>
                  <a:cubicBezTo>
                    <a:pt x="1654" y="189"/>
                    <a:pt x="1612" y="189"/>
                    <a:pt x="1612" y="189"/>
                  </a:cubicBezTo>
                  <a:lnTo>
                    <a:pt x="1256" y="419"/>
                  </a:lnTo>
                  <a:lnTo>
                    <a:pt x="817" y="838"/>
                  </a:lnTo>
                  <a:lnTo>
                    <a:pt x="315" y="1528"/>
                  </a:lnTo>
                  <a:lnTo>
                    <a:pt x="84" y="1967"/>
                  </a:lnTo>
                  <a:cubicBezTo>
                    <a:pt x="63" y="1988"/>
                    <a:pt x="22" y="2051"/>
                    <a:pt x="22" y="2135"/>
                  </a:cubicBezTo>
                  <a:cubicBezTo>
                    <a:pt x="1" y="2198"/>
                    <a:pt x="1" y="2260"/>
                    <a:pt x="1" y="2302"/>
                  </a:cubicBezTo>
                  <a:cubicBezTo>
                    <a:pt x="1" y="2470"/>
                    <a:pt x="63" y="2595"/>
                    <a:pt x="168" y="2700"/>
                  </a:cubicBezTo>
                  <a:cubicBezTo>
                    <a:pt x="252" y="2804"/>
                    <a:pt x="398" y="2867"/>
                    <a:pt x="545" y="2867"/>
                  </a:cubicBezTo>
                  <a:cubicBezTo>
                    <a:pt x="628" y="2867"/>
                    <a:pt x="691" y="2867"/>
                    <a:pt x="754" y="2825"/>
                  </a:cubicBezTo>
                  <a:cubicBezTo>
                    <a:pt x="838" y="2804"/>
                    <a:pt x="921" y="2783"/>
                    <a:pt x="963" y="2763"/>
                  </a:cubicBezTo>
                  <a:cubicBezTo>
                    <a:pt x="984" y="2763"/>
                    <a:pt x="984" y="2763"/>
                    <a:pt x="1026" y="2721"/>
                  </a:cubicBezTo>
                  <a:cubicBezTo>
                    <a:pt x="1047" y="2700"/>
                    <a:pt x="1068" y="2700"/>
                    <a:pt x="1110" y="2679"/>
                  </a:cubicBezTo>
                  <a:cubicBezTo>
                    <a:pt x="1131" y="2658"/>
                    <a:pt x="1131" y="2616"/>
                    <a:pt x="1152" y="2616"/>
                  </a:cubicBezTo>
                  <a:cubicBezTo>
                    <a:pt x="1152" y="2595"/>
                    <a:pt x="1172" y="2595"/>
                    <a:pt x="1172" y="2595"/>
                  </a:cubicBezTo>
                  <a:lnTo>
                    <a:pt x="1696" y="2051"/>
                  </a:lnTo>
                  <a:lnTo>
                    <a:pt x="2198" y="1298"/>
                  </a:lnTo>
                  <a:lnTo>
                    <a:pt x="2093" y="2198"/>
                  </a:lnTo>
                  <a:lnTo>
                    <a:pt x="2093" y="2239"/>
                  </a:lnTo>
                  <a:lnTo>
                    <a:pt x="2093" y="2281"/>
                  </a:lnTo>
                  <a:lnTo>
                    <a:pt x="2093" y="2365"/>
                  </a:lnTo>
                  <a:cubicBezTo>
                    <a:pt x="2093" y="2380"/>
                    <a:pt x="2093" y="2395"/>
                    <a:pt x="2130" y="2395"/>
                  </a:cubicBezTo>
                  <a:cubicBezTo>
                    <a:pt x="2145" y="2395"/>
                    <a:pt x="2167" y="2392"/>
                    <a:pt x="2198" y="2386"/>
                  </a:cubicBezTo>
                  <a:lnTo>
                    <a:pt x="2198" y="2700"/>
                  </a:lnTo>
                  <a:cubicBezTo>
                    <a:pt x="2198" y="2804"/>
                    <a:pt x="2219" y="2909"/>
                    <a:pt x="2281" y="3014"/>
                  </a:cubicBezTo>
                  <a:cubicBezTo>
                    <a:pt x="2302" y="2993"/>
                    <a:pt x="2302" y="2972"/>
                    <a:pt x="2323" y="2930"/>
                  </a:cubicBezTo>
                  <a:cubicBezTo>
                    <a:pt x="2344" y="2909"/>
                    <a:pt x="2386" y="2888"/>
                    <a:pt x="2386" y="2867"/>
                  </a:cubicBezTo>
                  <a:cubicBezTo>
                    <a:pt x="2386" y="2825"/>
                    <a:pt x="2407" y="2783"/>
                    <a:pt x="2407" y="2721"/>
                  </a:cubicBezTo>
                  <a:cubicBezTo>
                    <a:pt x="2407" y="2679"/>
                    <a:pt x="2428" y="2616"/>
                    <a:pt x="2428" y="2574"/>
                  </a:cubicBezTo>
                  <a:cubicBezTo>
                    <a:pt x="2449" y="2511"/>
                    <a:pt x="2449" y="2470"/>
                    <a:pt x="2491" y="2386"/>
                  </a:cubicBezTo>
                  <a:lnTo>
                    <a:pt x="2637" y="796"/>
                  </a:lnTo>
                  <a:lnTo>
                    <a:pt x="2637" y="649"/>
                  </a:lnTo>
                  <a:lnTo>
                    <a:pt x="2637" y="524"/>
                  </a:lnTo>
                  <a:cubicBezTo>
                    <a:pt x="2637" y="503"/>
                    <a:pt x="2616" y="440"/>
                    <a:pt x="2595" y="398"/>
                  </a:cubicBezTo>
                  <a:cubicBezTo>
                    <a:pt x="2553" y="398"/>
                    <a:pt x="2553" y="398"/>
                    <a:pt x="2532" y="419"/>
                  </a:cubicBezTo>
                  <a:cubicBezTo>
                    <a:pt x="2532" y="440"/>
                    <a:pt x="2512" y="482"/>
                    <a:pt x="2512" y="482"/>
                  </a:cubicBezTo>
                  <a:lnTo>
                    <a:pt x="2386" y="733"/>
                  </a:lnTo>
                  <a:lnTo>
                    <a:pt x="1570" y="1758"/>
                  </a:lnTo>
                  <a:lnTo>
                    <a:pt x="1026" y="2302"/>
                  </a:lnTo>
                  <a:cubicBezTo>
                    <a:pt x="963" y="2365"/>
                    <a:pt x="921" y="2407"/>
                    <a:pt x="838" y="2449"/>
                  </a:cubicBezTo>
                  <a:cubicBezTo>
                    <a:pt x="754" y="2470"/>
                    <a:pt x="712" y="2491"/>
                    <a:pt x="628" y="2491"/>
                  </a:cubicBezTo>
                  <a:cubicBezTo>
                    <a:pt x="524" y="2491"/>
                    <a:pt x="461" y="2470"/>
                    <a:pt x="440" y="2365"/>
                  </a:cubicBezTo>
                  <a:lnTo>
                    <a:pt x="440" y="2302"/>
                  </a:lnTo>
                  <a:lnTo>
                    <a:pt x="440" y="2260"/>
                  </a:lnTo>
                  <a:lnTo>
                    <a:pt x="440" y="2156"/>
                  </a:lnTo>
                  <a:cubicBezTo>
                    <a:pt x="440" y="2114"/>
                    <a:pt x="440" y="2093"/>
                    <a:pt x="461" y="2051"/>
                  </a:cubicBezTo>
                  <a:cubicBezTo>
                    <a:pt x="461" y="2051"/>
                    <a:pt x="503" y="2009"/>
                    <a:pt x="503" y="1988"/>
                  </a:cubicBezTo>
                  <a:cubicBezTo>
                    <a:pt x="503" y="1967"/>
                    <a:pt x="524" y="1946"/>
                    <a:pt x="524" y="1926"/>
                  </a:cubicBezTo>
                  <a:cubicBezTo>
                    <a:pt x="524" y="1884"/>
                    <a:pt x="545" y="1863"/>
                    <a:pt x="545" y="1842"/>
                  </a:cubicBezTo>
                  <a:cubicBezTo>
                    <a:pt x="587" y="1821"/>
                    <a:pt x="587" y="1779"/>
                    <a:pt x="587" y="1779"/>
                  </a:cubicBezTo>
                  <a:lnTo>
                    <a:pt x="1026" y="1110"/>
                  </a:lnTo>
                  <a:lnTo>
                    <a:pt x="1507" y="545"/>
                  </a:lnTo>
                  <a:cubicBezTo>
                    <a:pt x="1549" y="545"/>
                    <a:pt x="1549" y="545"/>
                    <a:pt x="1570" y="524"/>
                  </a:cubicBezTo>
                  <a:cubicBezTo>
                    <a:pt x="1591" y="524"/>
                    <a:pt x="1612" y="503"/>
                    <a:pt x="1654" y="482"/>
                  </a:cubicBezTo>
                  <a:cubicBezTo>
                    <a:pt x="1675" y="482"/>
                    <a:pt x="1696" y="440"/>
                    <a:pt x="1737" y="419"/>
                  </a:cubicBezTo>
                  <a:lnTo>
                    <a:pt x="1779" y="377"/>
                  </a:lnTo>
                  <a:cubicBezTo>
                    <a:pt x="1884" y="273"/>
                    <a:pt x="2009" y="210"/>
                    <a:pt x="2135" y="168"/>
                  </a:cubicBezTo>
                  <a:cubicBezTo>
                    <a:pt x="2281" y="105"/>
                    <a:pt x="2407" y="84"/>
                    <a:pt x="2553" y="84"/>
                  </a:cubicBezTo>
                  <a:lnTo>
                    <a:pt x="2532" y="63"/>
                  </a:lnTo>
                  <a:cubicBezTo>
                    <a:pt x="2491" y="22"/>
                    <a:pt x="2428" y="1"/>
                    <a:pt x="238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56"/>
            <p:cNvSpPr/>
            <p:nvPr/>
          </p:nvSpPr>
          <p:spPr>
            <a:xfrm>
              <a:off x="4253825" y="3915950"/>
              <a:ext cx="33500" cy="108325"/>
            </a:xfrm>
            <a:custGeom>
              <a:avLst/>
              <a:gdLst/>
              <a:ahLst/>
              <a:cxnLst/>
              <a:rect l="l" t="t" r="r" b="b"/>
              <a:pathLst>
                <a:path w="1340" h="4333" extrusionOk="0">
                  <a:moveTo>
                    <a:pt x="1340" y="1"/>
                  </a:moveTo>
                  <a:cubicBezTo>
                    <a:pt x="1298" y="1"/>
                    <a:pt x="1235" y="64"/>
                    <a:pt x="1214" y="85"/>
                  </a:cubicBezTo>
                  <a:cubicBezTo>
                    <a:pt x="1214" y="106"/>
                    <a:pt x="1151" y="147"/>
                    <a:pt x="1131" y="189"/>
                  </a:cubicBezTo>
                  <a:lnTo>
                    <a:pt x="1047" y="273"/>
                  </a:lnTo>
                  <a:lnTo>
                    <a:pt x="775" y="817"/>
                  </a:lnTo>
                  <a:lnTo>
                    <a:pt x="398" y="1926"/>
                  </a:lnTo>
                  <a:lnTo>
                    <a:pt x="1" y="4123"/>
                  </a:lnTo>
                  <a:lnTo>
                    <a:pt x="1" y="4144"/>
                  </a:lnTo>
                  <a:cubicBezTo>
                    <a:pt x="1" y="4186"/>
                    <a:pt x="1" y="4269"/>
                    <a:pt x="43" y="4332"/>
                  </a:cubicBezTo>
                  <a:cubicBezTo>
                    <a:pt x="84" y="4290"/>
                    <a:pt x="105" y="4248"/>
                    <a:pt x="147" y="4186"/>
                  </a:cubicBezTo>
                  <a:lnTo>
                    <a:pt x="210" y="4039"/>
                  </a:lnTo>
                  <a:lnTo>
                    <a:pt x="1340" y="106"/>
                  </a:lnTo>
                  <a:lnTo>
                    <a:pt x="134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56"/>
            <p:cNvSpPr/>
            <p:nvPr/>
          </p:nvSpPr>
          <p:spPr>
            <a:xfrm>
              <a:off x="4272150" y="3947350"/>
              <a:ext cx="67500" cy="121900"/>
            </a:xfrm>
            <a:custGeom>
              <a:avLst/>
              <a:gdLst/>
              <a:ahLst/>
              <a:cxnLst/>
              <a:rect l="l" t="t" r="r" b="b"/>
              <a:pathLst>
                <a:path w="2700" h="4876" extrusionOk="0">
                  <a:moveTo>
                    <a:pt x="2699" y="0"/>
                  </a:moveTo>
                  <a:lnTo>
                    <a:pt x="2595" y="105"/>
                  </a:lnTo>
                  <a:lnTo>
                    <a:pt x="2302" y="586"/>
                  </a:lnTo>
                  <a:lnTo>
                    <a:pt x="1088" y="1863"/>
                  </a:lnTo>
                  <a:lnTo>
                    <a:pt x="481" y="2365"/>
                  </a:lnTo>
                  <a:cubicBezTo>
                    <a:pt x="460" y="2365"/>
                    <a:pt x="460" y="2386"/>
                    <a:pt x="418" y="2386"/>
                  </a:cubicBezTo>
                  <a:cubicBezTo>
                    <a:pt x="398" y="2407"/>
                    <a:pt x="377" y="2407"/>
                    <a:pt x="377" y="2407"/>
                  </a:cubicBezTo>
                  <a:lnTo>
                    <a:pt x="377" y="2323"/>
                  </a:lnTo>
                  <a:lnTo>
                    <a:pt x="377" y="2260"/>
                  </a:lnTo>
                  <a:cubicBezTo>
                    <a:pt x="398" y="2218"/>
                    <a:pt x="398" y="2197"/>
                    <a:pt x="398" y="2176"/>
                  </a:cubicBezTo>
                  <a:cubicBezTo>
                    <a:pt x="418" y="2155"/>
                    <a:pt x="418" y="2135"/>
                    <a:pt x="418" y="2093"/>
                  </a:cubicBezTo>
                  <a:cubicBezTo>
                    <a:pt x="460" y="2072"/>
                    <a:pt x="460" y="2051"/>
                    <a:pt x="460" y="2030"/>
                  </a:cubicBezTo>
                  <a:lnTo>
                    <a:pt x="460" y="1967"/>
                  </a:lnTo>
                  <a:lnTo>
                    <a:pt x="1151" y="126"/>
                  </a:lnTo>
                  <a:lnTo>
                    <a:pt x="1151" y="42"/>
                  </a:lnTo>
                  <a:cubicBezTo>
                    <a:pt x="1130" y="42"/>
                    <a:pt x="1109" y="42"/>
                    <a:pt x="1088" y="63"/>
                  </a:cubicBezTo>
                  <a:cubicBezTo>
                    <a:pt x="1046" y="63"/>
                    <a:pt x="1046" y="84"/>
                    <a:pt x="1025" y="105"/>
                  </a:cubicBezTo>
                  <a:lnTo>
                    <a:pt x="983" y="168"/>
                  </a:lnTo>
                  <a:cubicBezTo>
                    <a:pt x="983" y="189"/>
                    <a:pt x="942" y="210"/>
                    <a:pt x="921" y="251"/>
                  </a:cubicBezTo>
                  <a:cubicBezTo>
                    <a:pt x="900" y="272"/>
                    <a:pt x="879" y="314"/>
                    <a:pt x="837" y="356"/>
                  </a:cubicBezTo>
                  <a:cubicBezTo>
                    <a:pt x="816" y="398"/>
                    <a:pt x="795" y="419"/>
                    <a:pt x="795" y="461"/>
                  </a:cubicBezTo>
                  <a:cubicBezTo>
                    <a:pt x="795" y="482"/>
                    <a:pt x="774" y="503"/>
                    <a:pt x="774" y="503"/>
                  </a:cubicBezTo>
                  <a:lnTo>
                    <a:pt x="356" y="1256"/>
                  </a:lnTo>
                  <a:lnTo>
                    <a:pt x="42" y="2093"/>
                  </a:lnTo>
                  <a:cubicBezTo>
                    <a:pt x="42" y="2155"/>
                    <a:pt x="0" y="2197"/>
                    <a:pt x="0" y="2260"/>
                  </a:cubicBezTo>
                  <a:lnTo>
                    <a:pt x="0" y="2407"/>
                  </a:lnTo>
                  <a:cubicBezTo>
                    <a:pt x="0" y="2490"/>
                    <a:pt x="42" y="2595"/>
                    <a:pt x="84" y="2679"/>
                  </a:cubicBezTo>
                  <a:cubicBezTo>
                    <a:pt x="146" y="2762"/>
                    <a:pt x="209" y="2804"/>
                    <a:pt x="314" y="2804"/>
                  </a:cubicBezTo>
                  <a:lnTo>
                    <a:pt x="418" y="2804"/>
                  </a:lnTo>
                  <a:cubicBezTo>
                    <a:pt x="460" y="2804"/>
                    <a:pt x="502" y="2783"/>
                    <a:pt x="523" y="2783"/>
                  </a:cubicBezTo>
                  <a:cubicBezTo>
                    <a:pt x="565" y="2783"/>
                    <a:pt x="565" y="2762"/>
                    <a:pt x="586" y="2762"/>
                  </a:cubicBezTo>
                  <a:cubicBezTo>
                    <a:pt x="586" y="2762"/>
                    <a:pt x="607" y="2720"/>
                    <a:pt x="628" y="2720"/>
                  </a:cubicBezTo>
                  <a:cubicBezTo>
                    <a:pt x="670" y="2720"/>
                    <a:pt x="691" y="2720"/>
                    <a:pt x="691" y="2700"/>
                  </a:cubicBezTo>
                  <a:cubicBezTo>
                    <a:pt x="691" y="2679"/>
                    <a:pt x="711" y="2679"/>
                    <a:pt x="711" y="2679"/>
                  </a:cubicBezTo>
                  <a:lnTo>
                    <a:pt x="1130" y="2344"/>
                  </a:lnTo>
                  <a:lnTo>
                    <a:pt x="1925" y="1507"/>
                  </a:lnTo>
                  <a:lnTo>
                    <a:pt x="837" y="4499"/>
                  </a:lnTo>
                  <a:cubicBezTo>
                    <a:pt x="837" y="4499"/>
                    <a:pt x="837" y="4541"/>
                    <a:pt x="816" y="4562"/>
                  </a:cubicBezTo>
                  <a:cubicBezTo>
                    <a:pt x="795" y="4583"/>
                    <a:pt x="774" y="4604"/>
                    <a:pt x="774" y="4645"/>
                  </a:cubicBezTo>
                  <a:lnTo>
                    <a:pt x="691" y="4583"/>
                  </a:lnTo>
                  <a:lnTo>
                    <a:pt x="146" y="3976"/>
                  </a:lnTo>
                  <a:lnTo>
                    <a:pt x="84" y="3955"/>
                  </a:lnTo>
                  <a:lnTo>
                    <a:pt x="84" y="3976"/>
                  </a:lnTo>
                  <a:lnTo>
                    <a:pt x="84" y="4018"/>
                  </a:lnTo>
                  <a:lnTo>
                    <a:pt x="84" y="4080"/>
                  </a:lnTo>
                  <a:cubicBezTo>
                    <a:pt x="105" y="4101"/>
                    <a:pt x="105" y="4143"/>
                    <a:pt x="146" y="4164"/>
                  </a:cubicBezTo>
                  <a:cubicBezTo>
                    <a:pt x="209" y="4311"/>
                    <a:pt x="293" y="4457"/>
                    <a:pt x="377" y="4583"/>
                  </a:cubicBezTo>
                  <a:cubicBezTo>
                    <a:pt x="481" y="4708"/>
                    <a:pt x="586" y="4813"/>
                    <a:pt x="691" y="4834"/>
                  </a:cubicBezTo>
                  <a:cubicBezTo>
                    <a:pt x="711" y="4876"/>
                    <a:pt x="732" y="4876"/>
                    <a:pt x="795" y="4876"/>
                  </a:cubicBezTo>
                  <a:cubicBezTo>
                    <a:pt x="879" y="4876"/>
                    <a:pt x="921" y="4834"/>
                    <a:pt x="963" y="4792"/>
                  </a:cubicBezTo>
                  <a:cubicBezTo>
                    <a:pt x="1025" y="4729"/>
                    <a:pt x="1067" y="4687"/>
                    <a:pt x="1109" y="4624"/>
                  </a:cubicBezTo>
                  <a:cubicBezTo>
                    <a:pt x="1109" y="4604"/>
                    <a:pt x="1109" y="4583"/>
                    <a:pt x="1130" y="4562"/>
                  </a:cubicBezTo>
                  <a:cubicBezTo>
                    <a:pt x="1151" y="4520"/>
                    <a:pt x="1151" y="4478"/>
                    <a:pt x="1172" y="4457"/>
                  </a:cubicBezTo>
                  <a:cubicBezTo>
                    <a:pt x="1214" y="4415"/>
                    <a:pt x="1235" y="4394"/>
                    <a:pt x="1235" y="4373"/>
                  </a:cubicBezTo>
                  <a:cubicBezTo>
                    <a:pt x="1255" y="4352"/>
                    <a:pt x="1255" y="4311"/>
                    <a:pt x="1255" y="4311"/>
                  </a:cubicBezTo>
                  <a:lnTo>
                    <a:pt x="2532" y="586"/>
                  </a:lnTo>
                  <a:cubicBezTo>
                    <a:pt x="2532" y="586"/>
                    <a:pt x="2574" y="544"/>
                    <a:pt x="2574" y="523"/>
                  </a:cubicBezTo>
                  <a:cubicBezTo>
                    <a:pt x="2574" y="503"/>
                    <a:pt x="2595" y="482"/>
                    <a:pt x="2595" y="482"/>
                  </a:cubicBezTo>
                  <a:cubicBezTo>
                    <a:pt x="2595" y="482"/>
                    <a:pt x="2615" y="440"/>
                    <a:pt x="2615" y="419"/>
                  </a:cubicBezTo>
                  <a:cubicBezTo>
                    <a:pt x="2615" y="398"/>
                    <a:pt x="2657" y="377"/>
                    <a:pt x="2657" y="335"/>
                  </a:cubicBezTo>
                  <a:cubicBezTo>
                    <a:pt x="2657" y="314"/>
                    <a:pt x="2678" y="293"/>
                    <a:pt x="2678" y="272"/>
                  </a:cubicBezTo>
                  <a:cubicBezTo>
                    <a:pt x="2699" y="231"/>
                    <a:pt x="2699" y="210"/>
                    <a:pt x="2699" y="210"/>
                  </a:cubicBezTo>
                  <a:lnTo>
                    <a:pt x="2699" y="210"/>
                  </a:lnTo>
                  <a:lnTo>
                    <a:pt x="2678" y="231"/>
                  </a:lnTo>
                  <a:cubicBezTo>
                    <a:pt x="2678" y="272"/>
                    <a:pt x="2657" y="272"/>
                    <a:pt x="2657" y="272"/>
                  </a:cubicBezTo>
                  <a:cubicBezTo>
                    <a:pt x="2657" y="231"/>
                    <a:pt x="2678" y="189"/>
                    <a:pt x="2678" y="168"/>
                  </a:cubicBezTo>
                  <a:cubicBezTo>
                    <a:pt x="2699" y="126"/>
                    <a:pt x="2699" y="84"/>
                    <a:pt x="2699" y="63"/>
                  </a:cubicBezTo>
                  <a:lnTo>
                    <a:pt x="269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56"/>
            <p:cNvSpPr/>
            <p:nvPr/>
          </p:nvSpPr>
          <p:spPr>
            <a:xfrm>
              <a:off x="4331250" y="3946300"/>
              <a:ext cx="54425" cy="86325"/>
            </a:xfrm>
            <a:custGeom>
              <a:avLst/>
              <a:gdLst/>
              <a:ahLst/>
              <a:cxnLst/>
              <a:rect l="l" t="t" r="r" b="b"/>
              <a:pathLst>
                <a:path w="2177" h="3453" extrusionOk="0">
                  <a:moveTo>
                    <a:pt x="1507" y="1"/>
                  </a:moveTo>
                  <a:cubicBezTo>
                    <a:pt x="1381" y="1"/>
                    <a:pt x="1298" y="1"/>
                    <a:pt x="1193" y="42"/>
                  </a:cubicBezTo>
                  <a:cubicBezTo>
                    <a:pt x="1130" y="63"/>
                    <a:pt x="1047" y="126"/>
                    <a:pt x="963" y="210"/>
                  </a:cubicBezTo>
                  <a:cubicBezTo>
                    <a:pt x="921" y="252"/>
                    <a:pt x="858" y="335"/>
                    <a:pt x="816" y="440"/>
                  </a:cubicBezTo>
                  <a:cubicBezTo>
                    <a:pt x="775" y="545"/>
                    <a:pt x="754" y="649"/>
                    <a:pt x="754" y="754"/>
                  </a:cubicBezTo>
                  <a:cubicBezTo>
                    <a:pt x="754" y="837"/>
                    <a:pt x="754" y="900"/>
                    <a:pt x="775" y="1005"/>
                  </a:cubicBezTo>
                  <a:cubicBezTo>
                    <a:pt x="775" y="1109"/>
                    <a:pt x="837" y="1193"/>
                    <a:pt x="858" y="1277"/>
                  </a:cubicBezTo>
                  <a:lnTo>
                    <a:pt x="1360" y="2323"/>
                  </a:lnTo>
                  <a:cubicBezTo>
                    <a:pt x="1381" y="2365"/>
                    <a:pt x="1402" y="2428"/>
                    <a:pt x="1402" y="2469"/>
                  </a:cubicBezTo>
                  <a:cubicBezTo>
                    <a:pt x="1444" y="2553"/>
                    <a:pt x="1444" y="2616"/>
                    <a:pt x="1444" y="2658"/>
                  </a:cubicBezTo>
                  <a:cubicBezTo>
                    <a:pt x="1444" y="2783"/>
                    <a:pt x="1381" y="2888"/>
                    <a:pt x="1298" y="2951"/>
                  </a:cubicBezTo>
                  <a:cubicBezTo>
                    <a:pt x="1235" y="3014"/>
                    <a:pt x="1151" y="3034"/>
                    <a:pt x="1026" y="3076"/>
                  </a:cubicBezTo>
                  <a:lnTo>
                    <a:pt x="775" y="3160"/>
                  </a:lnTo>
                  <a:cubicBezTo>
                    <a:pt x="670" y="3181"/>
                    <a:pt x="607" y="3181"/>
                    <a:pt x="523" y="3181"/>
                  </a:cubicBezTo>
                  <a:cubicBezTo>
                    <a:pt x="419" y="3181"/>
                    <a:pt x="335" y="3181"/>
                    <a:pt x="293" y="3139"/>
                  </a:cubicBezTo>
                  <a:cubicBezTo>
                    <a:pt x="231" y="3076"/>
                    <a:pt x="210" y="2993"/>
                    <a:pt x="210" y="2888"/>
                  </a:cubicBezTo>
                  <a:cubicBezTo>
                    <a:pt x="210" y="2783"/>
                    <a:pt x="210" y="2721"/>
                    <a:pt x="231" y="2637"/>
                  </a:cubicBezTo>
                  <a:cubicBezTo>
                    <a:pt x="251" y="2532"/>
                    <a:pt x="251" y="2449"/>
                    <a:pt x="251" y="2365"/>
                  </a:cubicBezTo>
                  <a:cubicBezTo>
                    <a:pt x="251" y="2344"/>
                    <a:pt x="251" y="2323"/>
                    <a:pt x="231" y="2302"/>
                  </a:cubicBezTo>
                  <a:lnTo>
                    <a:pt x="210" y="2323"/>
                  </a:lnTo>
                  <a:lnTo>
                    <a:pt x="189" y="2344"/>
                  </a:lnTo>
                  <a:lnTo>
                    <a:pt x="21" y="2700"/>
                  </a:lnTo>
                  <a:cubicBezTo>
                    <a:pt x="21" y="2742"/>
                    <a:pt x="0" y="2762"/>
                    <a:pt x="0" y="2825"/>
                  </a:cubicBezTo>
                  <a:lnTo>
                    <a:pt x="0" y="2972"/>
                  </a:lnTo>
                  <a:cubicBezTo>
                    <a:pt x="0" y="3055"/>
                    <a:pt x="21" y="3139"/>
                    <a:pt x="42" y="3181"/>
                  </a:cubicBezTo>
                  <a:cubicBezTo>
                    <a:pt x="84" y="3265"/>
                    <a:pt x="126" y="3306"/>
                    <a:pt x="189" y="3348"/>
                  </a:cubicBezTo>
                  <a:cubicBezTo>
                    <a:pt x="251" y="3369"/>
                    <a:pt x="314" y="3390"/>
                    <a:pt x="398" y="3411"/>
                  </a:cubicBezTo>
                  <a:cubicBezTo>
                    <a:pt x="461" y="3453"/>
                    <a:pt x="544" y="3453"/>
                    <a:pt x="628" y="3453"/>
                  </a:cubicBezTo>
                  <a:cubicBezTo>
                    <a:pt x="733" y="3453"/>
                    <a:pt x="837" y="3453"/>
                    <a:pt x="942" y="3411"/>
                  </a:cubicBezTo>
                  <a:cubicBezTo>
                    <a:pt x="1047" y="3411"/>
                    <a:pt x="1151" y="3369"/>
                    <a:pt x="1256" y="3348"/>
                  </a:cubicBezTo>
                  <a:cubicBezTo>
                    <a:pt x="1402" y="3286"/>
                    <a:pt x="1549" y="3181"/>
                    <a:pt x="1653" y="3076"/>
                  </a:cubicBezTo>
                  <a:cubicBezTo>
                    <a:pt x="1716" y="2972"/>
                    <a:pt x="1779" y="2825"/>
                    <a:pt x="1779" y="2637"/>
                  </a:cubicBezTo>
                  <a:cubicBezTo>
                    <a:pt x="1779" y="2553"/>
                    <a:pt x="1779" y="2469"/>
                    <a:pt x="1758" y="2407"/>
                  </a:cubicBezTo>
                  <a:lnTo>
                    <a:pt x="1674" y="2156"/>
                  </a:lnTo>
                  <a:lnTo>
                    <a:pt x="1088" y="900"/>
                  </a:lnTo>
                  <a:cubicBezTo>
                    <a:pt x="1067" y="879"/>
                    <a:pt x="1067" y="858"/>
                    <a:pt x="1067" y="796"/>
                  </a:cubicBezTo>
                  <a:lnTo>
                    <a:pt x="1067" y="691"/>
                  </a:lnTo>
                  <a:cubicBezTo>
                    <a:pt x="1067" y="565"/>
                    <a:pt x="1130" y="440"/>
                    <a:pt x="1193" y="356"/>
                  </a:cubicBezTo>
                  <a:cubicBezTo>
                    <a:pt x="1277" y="273"/>
                    <a:pt x="1402" y="231"/>
                    <a:pt x="1549" y="231"/>
                  </a:cubicBezTo>
                  <a:cubicBezTo>
                    <a:pt x="1653" y="231"/>
                    <a:pt x="1758" y="252"/>
                    <a:pt x="1821" y="314"/>
                  </a:cubicBezTo>
                  <a:cubicBezTo>
                    <a:pt x="1904" y="356"/>
                    <a:pt x="1967" y="461"/>
                    <a:pt x="1967" y="565"/>
                  </a:cubicBezTo>
                  <a:cubicBezTo>
                    <a:pt x="1967" y="649"/>
                    <a:pt x="1967" y="691"/>
                    <a:pt x="1925" y="754"/>
                  </a:cubicBezTo>
                  <a:cubicBezTo>
                    <a:pt x="1904" y="837"/>
                    <a:pt x="1904" y="879"/>
                    <a:pt x="1904" y="942"/>
                  </a:cubicBezTo>
                  <a:cubicBezTo>
                    <a:pt x="1967" y="942"/>
                    <a:pt x="1988" y="900"/>
                    <a:pt x="2009" y="879"/>
                  </a:cubicBezTo>
                  <a:cubicBezTo>
                    <a:pt x="2030" y="837"/>
                    <a:pt x="2072" y="796"/>
                    <a:pt x="2093" y="754"/>
                  </a:cubicBezTo>
                  <a:cubicBezTo>
                    <a:pt x="2114" y="733"/>
                    <a:pt x="2135" y="670"/>
                    <a:pt x="2135" y="628"/>
                  </a:cubicBezTo>
                  <a:cubicBezTo>
                    <a:pt x="2176" y="586"/>
                    <a:pt x="2176" y="545"/>
                    <a:pt x="2176" y="524"/>
                  </a:cubicBezTo>
                  <a:cubicBezTo>
                    <a:pt x="2176" y="419"/>
                    <a:pt x="2135" y="356"/>
                    <a:pt x="2114" y="273"/>
                  </a:cubicBezTo>
                  <a:lnTo>
                    <a:pt x="1967" y="126"/>
                  </a:lnTo>
                  <a:cubicBezTo>
                    <a:pt x="1904" y="63"/>
                    <a:pt x="1821" y="42"/>
                    <a:pt x="1758" y="21"/>
                  </a:cubicBezTo>
                  <a:cubicBezTo>
                    <a:pt x="1674" y="1"/>
                    <a:pt x="1591" y="1"/>
                    <a:pt x="15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56"/>
            <p:cNvSpPr/>
            <p:nvPr/>
          </p:nvSpPr>
          <p:spPr>
            <a:xfrm>
              <a:off x="4385650" y="3924325"/>
              <a:ext cx="31400" cy="93675"/>
            </a:xfrm>
            <a:custGeom>
              <a:avLst/>
              <a:gdLst/>
              <a:ahLst/>
              <a:cxnLst/>
              <a:rect l="l" t="t" r="r" b="b"/>
              <a:pathLst>
                <a:path w="1256" h="3747" extrusionOk="0">
                  <a:moveTo>
                    <a:pt x="942" y="1"/>
                  </a:moveTo>
                  <a:cubicBezTo>
                    <a:pt x="879" y="1"/>
                    <a:pt x="858" y="1"/>
                    <a:pt x="796" y="43"/>
                  </a:cubicBezTo>
                  <a:cubicBezTo>
                    <a:pt x="775" y="63"/>
                    <a:pt x="754" y="84"/>
                    <a:pt x="733" y="147"/>
                  </a:cubicBezTo>
                  <a:cubicBezTo>
                    <a:pt x="733" y="231"/>
                    <a:pt x="754" y="273"/>
                    <a:pt x="816" y="335"/>
                  </a:cubicBezTo>
                  <a:cubicBezTo>
                    <a:pt x="900" y="356"/>
                    <a:pt x="963" y="377"/>
                    <a:pt x="1047" y="377"/>
                  </a:cubicBezTo>
                  <a:cubicBezTo>
                    <a:pt x="1088" y="377"/>
                    <a:pt x="1109" y="377"/>
                    <a:pt x="1172" y="356"/>
                  </a:cubicBezTo>
                  <a:cubicBezTo>
                    <a:pt x="1214" y="335"/>
                    <a:pt x="1256" y="294"/>
                    <a:pt x="1256" y="252"/>
                  </a:cubicBezTo>
                  <a:cubicBezTo>
                    <a:pt x="1256" y="168"/>
                    <a:pt x="1214" y="126"/>
                    <a:pt x="1151" y="63"/>
                  </a:cubicBezTo>
                  <a:cubicBezTo>
                    <a:pt x="1068" y="43"/>
                    <a:pt x="1005" y="1"/>
                    <a:pt x="942" y="1"/>
                  </a:cubicBezTo>
                  <a:close/>
                  <a:moveTo>
                    <a:pt x="775" y="900"/>
                  </a:moveTo>
                  <a:cubicBezTo>
                    <a:pt x="733" y="921"/>
                    <a:pt x="691" y="984"/>
                    <a:pt x="670" y="1005"/>
                  </a:cubicBezTo>
                  <a:cubicBezTo>
                    <a:pt x="649" y="1026"/>
                    <a:pt x="628" y="1047"/>
                    <a:pt x="586" y="1110"/>
                  </a:cubicBezTo>
                  <a:cubicBezTo>
                    <a:pt x="586" y="1131"/>
                    <a:pt x="565" y="1193"/>
                    <a:pt x="544" y="1235"/>
                  </a:cubicBezTo>
                  <a:lnTo>
                    <a:pt x="461" y="1403"/>
                  </a:lnTo>
                  <a:cubicBezTo>
                    <a:pt x="461" y="1444"/>
                    <a:pt x="440" y="1507"/>
                    <a:pt x="419" y="1528"/>
                  </a:cubicBezTo>
                  <a:cubicBezTo>
                    <a:pt x="377" y="1549"/>
                    <a:pt x="377" y="1570"/>
                    <a:pt x="377" y="1570"/>
                  </a:cubicBezTo>
                  <a:lnTo>
                    <a:pt x="63" y="2595"/>
                  </a:lnTo>
                  <a:lnTo>
                    <a:pt x="0" y="3181"/>
                  </a:lnTo>
                  <a:lnTo>
                    <a:pt x="42" y="3181"/>
                  </a:lnTo>
                  <a:lnTo>
                    <a:pt x="42" y="3328"/>
                  </a:lnTo>
                  <a:cubicBezTo>
                    <a:pt x="42" y="3390"/>
                    <a:pt x="42" y="3474"/>
                    <a:pt x="63" y="3516"/>
                  </a:cubicBezTo>
                  <a:lnTo>
                    <a:pt x="147" y="3683"/>
                  </a:lnTo>
                  <a:cubicBezTo>
                    <a:pt x="168" y="3725"/>
                    <a:pt x="231" y="3746"/>
                    <a:pt x="272" y="3746"/>
                  </a:cubicBezTo>
                  <a:cubicBezTo>
                    <a:pt x="314" y="3746"/>
                    <a:pt x="314" y="3746"/>
                    <a:pt x="314" y="3725"/>
                  </a:cubicBezTo>
                  <a:cubicBezTo>
                    <a:pt x="314" y="3704"/>
                    <a:pt x="272" y="3641"/>
                    <a:pt x="272" y="3621"/>
                  </a:cubicBezTo>
                  <a:cubicBezTo>
                    <a:pt x="252" y="3600"/>
                    <a:pt x="252" y="3537"/>
                    <a:pt x="252" y="3516"/>
                  </a:cubicBezTo>
                  <a:cubicBezTo>
                    <a:pt x="272" y="3495"/>
                    <a:pt x="272" y="3432"/>
                    <a:pt x="272" y="3390"/>
                  </a:cubicBezTo>
                  <a:lnTo>
                    <a:pt x="272" y="3307"/>
                  </a:lnTo>
                  <a:lnTo>
                    <a:pt x="837" y="1026"/>
                  </a:lnTo>
                  <a:lnTo>
                    <a:pt x="837" y="984"/>
                  </a:lnTo>
                  <a:lnTo>
                    <a:pt x="837" y="921"/>
                  </a:lnTo>
                  <a:cubicBezTo>
                    <a:pt x="796" y="900"/>
                    <a:pt x="796" y="900"/>
                    <a:pt x="775" y="90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56"/>
            <p:cNvSpPr/>
            <p:nvPr/>
          </p:nvSpPr>
          <p:spPr>
            <a:xfrm>
              <a:off x="4404475" y="3946300"/>
              <a:ext cx="54425" cy="86325"/>
            </a:xfrm>
            <a:custGeom>
              <a:avLst/>
              <a:gdLst/>
              <a:ahLst/>
              <a:cxnLst/>
              <a:rect l="l" t="t" r="r" b="b"/>
              <a:pathLst>
                <a:path w="2177" h="3453" extrusionOk="0">
                  <a:moveTo>
                    <a:pt x="1507" y="1"/>
                  </a:moveTo>
                  <a:cubicBezTo>
                    <a:pt x="1382" y="1"/>
                    <a:pt x="1298" y="1"/>
                    <a:pt x="1193" y="42"/>
                  </a:cubicBezTo>
                  <a:cubicBezTo>
                    <a:pt x="1131" y="63"/>
                    <a:pt x="1047" y="126"/>
                    <a:pt x="963" y="210"/>
                  </a:cubicBezTo>
                  <a:cubicBezTo>
                    <a:pt x="921" y="252"/>
                    <a:pt x="859" y="335"/>
                    <a:pt x="817" y="440"/>
                  </a:cubicBezTo>
                  <a:cubicBezTo>
                    <a:pt x="775" y="545"/>
                    <a:pt x="754" y="649"/>
                    <a:pt x="754" y="754"/>
                  </a:cubicBezTo>
                  <a:cubicBezTo>
                    <a:pt x="754" y="837"/>
                    <a:pt x="754" y="900"/>
                    <a:pt x="775" y="1005"/>
                  </a:cubicBezTo>
                  <a:cubicBezTo>
                    <a:pt x="775" y="1109"/>
                    <a:pt x="838" y="1193"/>
                    <a:pt x="859" y="1277"/>
                  </a:cubicBezTo>
                  <a:lnTo>
                    <a:pt x="1361" y="2323"/>
                  </a:lnTo>
                  <a:cubicBezTo>
                    <a:pt x="1382" y="2365"/>
                    <a:pt x="1403" y="2428"/>
                    <a:pt x="1403" y="2469"/>
                  </a:cubicBezTo>
                  <a:cubicBezTo>
                    <a:pt x="1444" y="2553"/>
                    <a:pt x="1444" y="2616"/>
                    <a:pt x="1444" y="2658"/>
                  </a:cubicBezTo>
                  <a:cubicBezTo>
                    <a:pt x="1444" y="2783"/>
                    <a:pt x="1382" y="2888"/>
                    <a:pt x="1298" y="2951"/>
                  </a:cubicBezTo>
                  <a:cubicBezTo>
                    <a:pt x="1235" y="3014"/>
                    <a:pt x="1151" y="3034"/>
                    <a:pt x="1026" y="3076"/>
                  </a:cubicBezTo>
                  <a:lnTo>
                    <a:pt x="775" y="3160"/>
                  </a:lnTo>
                  <a:cubicBezTo>
                    <a:pt x="670" y="3181"/>
                    <a:pt x="607" y="3181"/>
                    <a:pt x="524" y="3181"/>
                  </a:cubicBezTo>
                  <a:cubicBezTo>
                    <a:pt x="419" y="3181"/>
                    <a:pt x="335" y="3181"/>
                    <a:pt x="294" y="3139"/>
                  </a:cubicBezTo>
                  <a:cubicBezTo>
                    <a:pt x="231" y="3076"/>
                    <a:pt x="210" y="2993"/>
                    <a:pt x="210" y="2888"/>
                  </a:cubicBezTo>
                  <a:cubicBezTo>
                    <a:pt x="210" y="2783"/>
                    <a:pt x="210" y="2721"/>
                    <a:pt x="231" y="2637"/>
                  </a:cubicBezTo>
                  <a:cubicBezTo>
                    <a:pt x="252" y="2532"/>
                    <a:pt x="252" y="2449"/>
                    <a:pt x="252" y="2365"/>
                  </a:cubicBezTo>
                  <a:cubicBezTo>
                    <a:pt x="252" y="2344"/>
                    <a:pt x="252" y="2323"/>
                    <a:pt x="231" y="2302"/>
                  </a:cubicBezTo>
                  <a:lnTo>
                    <a:pt x="210" y="2323"/>
                  </a:lnTo>
                  <a:lnTo>
                    <a:pt x="189" y="2344"/>
                  </a:lnTo>
                  <a:lnTo>
                    <a:pt x="22" y="2700"/>
                  </a:lnTo>
                  <a:cubicBezTo>
                    <a:pt x="22" y="2742"/>
                    <a:pt x="1" y="2762"/>
                    <a:pt x="1" y="2825"/>
                  </a:cubicBezTo>
                  <a:lnTo>
                    <a:pt x="1" y="2972"/>
                  </a:lnTo>
                  <a:cubicBezTo>
                    <a:pt x="1" y="3055"/>
                    <a:pt x="22" y="3139"/>
                    <a:pt x="43" y="3181"/>
                  </a:cubicBezTo>
                  <a:cubicBezTo>
                    <a:pt x="84" y="3265"/>
                    <a:pt x="126" y="3306"/>
                    <a:pt x="189" y="3348"/>
                  </a:cubicBezTo>
                  <a:cubicBezTo>
                    <a:pt x="252" y="3369"/>
                    <a:pt x="315" y="3390"/>
                    <a:pt x="398" y="3411"/>
                  </a:cubicBezTo>
                  <a:cubicBezTo>
                    <a:pt x="461" y="3453"/>
                    <a:pt x="545" y="3453"/>
                    <a:pt x="628" y="3453"/>
                  </a:cubicBezTo>
                  <a:cubicBezTo>
                    <a:pt x="733" y="3453"/>
                    <a:pt x="838" y="3453"/>
                    <a:pt x="942" y="3411"/>
                  </a:cubicBezTo>
                  <a:cubicBezTo>
                    <a:pt x="1047" y="3411"/>
                    <a:pt x="1151" y="3369"/>
                    <a:pt x="1256" y="3348"/>
                  </a:cubicBezTo>
                  <a:cubicBezTo>
                    <a:pt x="1403" y="3286"/>
                    <a:pt x="1549" y="3181"/>
                    <a:pt x="1654" y="3076"/>
                  </a:cubicBezTo>
                  <a:cubicBezTo>
                    <a:pt x="1716" y="2972"/>
                    <a:pt x="1779" y="2825"/>
                    <a:pt x="1779" y="2637"/>
                  </a:cubicBezTo>
                  <a:cubicBezTo>
                    <a:pt x="1779" y="2553"/>
                    <a:pt x="1779" y="2469"/>
                    <a:pt x="1758" y="2407"/>
                  </a:cubicBezTo>
                  <a:lnTo>
                    <a:pt x="1675" y="2156"/>
                  </a:lnTo>
                  <a:lnTo>
                    <a:pt x="1089" y="900"/>
                  </a:lnTo>
                  <a:cubicBezTo>
                    <a:pt x="1068" y="879"/>
                    <a:pt x="1068" y="858"/>
                    <a:pt x="1068" y="796"/>
                  </a:cubicBezTo>
                  <a:lnTo>
                    <a:pt x="1068" y="691"/>
                  </a:lnTo>
                  <a:cubicBezTo>
                    <a:pt x="1068" y="565"/>
                    <a:pt x="1089" y="440"/>
                    <a:pt x="1193" y="356"/>
                  </a:cubicBezTo>
                  <a:cubicBezTo>
                    <a:pt x="1277" y="273"/>
                    <a:pt x="1403" y="231"/>
                    <a:pt x="1549" y="231"/>
                  </a:cubicBezTo>
                  <a:cubicBezTo>
                    <a:pt x="1654" y="231"/>
                    <a:pt x="1758" y="252"/>
                    <a:pt x="1821" y="314"/>
                  </a:cubicBezTo>
                  <a:cubicBezTo>
                    <a:pt x="1905" y="356"/>
                    <a:pt x="1968" y="461"/>
                    <a:pt x="1968" y="565"/>
                  </a:cubicBezTo>
                  <a:cubicBezTo>
                    <a:pt x="1968" y="649"/>
                    <a:pt x="1968" y="691"/>
                    <a:pt x="1926" y="754"/>
                  </a:cubicBezTo>
                  <a:cubicBezTo>
                    <a:pt x="1905" y="837"/>
                    <a:pt x="1905" y="879"/>
                    <a:pt x="1905" y="942"/>
                  </a:cubicBezTo>
                  <a:cubicBezTo>
                    <a:pt x="1968" y="942"/>
                    <a:pt x="1988" y="900"/>
                    <a:pt x="2009" y="879"/>
                  </a:cubicBezTo>
                  <a:cubicBezTo>
                    <a:pt x="2030" y="837"/>
                    <a:pt x="2072" y="796"/>
                    <a:pt x="2093" y="754"/>
                  </a:cubicBezTo>
                  <a:cubicBezTo>
                    <a:pt x="2114" y="733"/>
                    <a:pt x="2135" y="670"/>
                    <a:pt x="2135" y="628"/>
                  </a:cubicBezTo>
                  <a:cubicBezTo>
                    <a:pt x="2177" y="586"/>
                    <a:pt x="2177" y="545"/>
                    <a:pt x="2177" y="524"/>
                  </a:cubicBezTo>
                  <a:cubicBezTo>
                    <a:pt x="2177" y="419"/>
                    <a:pt x="2135" y="356"/>
                    <a:pt x="2114" y="273"/>
                  </a:cubicBezTo>
                  <a:lnTo>
                    <a:pt x="1968" y="126"/>
                  </a:lnTo>
                  <a:cubicBezTo>
                    <a:pt x="1905" y="63"/>
                    <a:pt x="1821" y="42"/>
                    <a:pt x="1758" y="21"/>
                  </a:cubicBezTo>
                  <a:cubicBezTo>
                    <a:pt x="1675" y="1"/>
                    <a:pt x="1591" y="1"/>
                    <a:pt x="15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 name="Google Shape;766;p56"/>
          <p:cNvGrpSpPr/>
          <p:nvPr/>
        </p:nvGrpSpPr>
        <p:grpSpPr>
          <a:xfrm>
            <a:off x="6414431" y="4110801"/>
            <a:ext cx="760332" cy="221149"/>
            <a:chOff x="5167150" y="1436000"/>
            <a:chExt cx="451450" cy="131300"/>
          </a:xfrm>
        </p:grpSpPr>
        <p:sp>
          <p:nvSpPr>
            <p:cNvPr id="767" name="Google Shape;767;p56"/>
            <p:cNvSpPr/>
            <p:nvPr/>
          </p:nvSpPr>
          <p:spPr>
            <a:xfrm>
              <a:off x="5167150" y="1436000"/>
              <a:ext cx="73250" cy="123475"/>
            </a:xfrm>
            <a:custGeom>
              <a:avLst/>
              <a:gdLst/>
              <a:ahLst/>
              <a:cxnLst/>
              <a:rect l="l" t="t" r="r" b="b"/>
              <a:pathLst>
                <a:path w="2930" h="4939" extrusionOk="0">
                  <a:moveTo>
                    <a:pt x="1863" y="0"/>
                  </a:moveTo>
                  <a:cubicBezTo>
                    <a:pt x="1758" y="0"/>
                    <a:pt x="1632" y="21"/>
                    <a:pt x="1528" y="84"/>
                  </a:cubicBezTo>
                  <a:cubicBezTo>
                    <a:pt x="1402" y="105"/>
                    <a:pt x="1298" y="188"/>
                    <a:pt x="1214" y="272"/>
                  </a:cubicBezTo>
                  <a:cubicBezTo>
                    <a:pt x="1130" y="335"/>
                    <a:pt x="1047" y="439"/>
                    <a:pt x="1005" y="544"/>
                  </a:cubicBezTo>
                  <a:cubicBezTo>
                    <a:pt x="942" y="649"/>
                    <a:pt x="921" y="753"/>
                    <a:pt x="921" y="900"/>
                  </a:cubicBezTo>
                  <a:cubicBezTo>
                    <a:pt x="921" y="1046"/>
                    <a:pt x="984" y="1214"/>
                    <a:pt x="1026" y="1360"/>
                  </a:cubicBezTo>
                  <a:cubicBezTo>
                    <a:pt x="1047" y="1360"/>
                    <a:pt x="1047" y="1423"/>
                    <a:pt x="1088" y="1444"/>
                  </a:cubicBezTo>
                  <a:cubicBezTo>
                    <a:pt x="1109" y="1465"/>
                    <a:pt x="1109" y="1486"/>
                    <a:pt x="1130" y="1548"/>
                  </a:cubicBezTo>
                  <a:cubicBezTo>
                    <a:pt x="1172" y="1569"/>
                    <a:pt x="1172" y="1632"/>
                    <a:pt x="1193" y="1653"/>
                  </a:cubicBezTo>
                  <a:cubicBezTo>
                    <a:pt x="1193" y="1674"/>
                    <a:pt x="1214" y="1695"/>
                    <a:pt x="1214" y="1695"/>
                  </a:cubicBezTo>
                  <a:lnTo>
                    <a:pt x="2365" y="3452"/>
                  </a:lnTo>
                  <a:lnTo>
                    <a:pt x="2553" y="3850"/>
                  </a:lnTo>
                  <a:cubicBezTo>
                    <a:pt x="2553" y="3892"/>
                    <a:pt x="2574" y="3934"/>
                    <a:pt x="2574" y="3976"/>
                  </a:cubicBezTo>
                  <a:lnTo>
                    <a:pt x="2574" y="4101"/>
                  </a:lnTo>
                  <a:cubicBezTo>
                    <a:pt x="2574" y="4185"/>
                    <a:pt x="2553" y="4248"/>
                    <a:pt x="2532" y="4289"/>
                  </a:cubicBezTo>
                  <a:cubicBezTo>
                    <a:pt x="2490" y="4352"/>
                    <a:pt x="2448" y="4394"/>
                    <a:pt x="2386" y="4415"/>
                  </a:cubicBezTo>
                  <a:cubicBezTo>
                    <a:pt x="2344" y="4457"/>
                    <a:pt x="2260" y="4478"/>
                    <a:pt x="2218" y="4499"/>
                  </a:cubicBezTo>
                  <a:cubicBezTo>
                    <a:pt x="2155" y="4520"/>
                    <a:pt x="2072" y="4561"/>
                    <a:pt x="2030" y="4561"/>
                  </a:cubicBezTo>
                  <a:lnTo>
                    <a:pt x="1946" y="4561"/>
                  </a:lnTo>
                  <a:cubicBezTo>
                    <a:pt x="1936" y="4572"/>
                    <a:pt x="1915" y="4572"/>
                    <a:pt x="1894" y="4572"/>
                  </a:cubicBezTo>
                  <a:cubicBezTo>
                    <a:pt x="1873" y="4572"/>
                    <a:pt x="1852" y="4572"/>
                    <a:pt x="1842" y="4582"/>
                  </a:cubicBezTo>
                  <a:cubicBezTo>
                    <a:pt x="1821" y="4603"/>
                    <a:pt x="1758" y="4603"/>
                    <a:pt x="1737" y="4603"/>
                  </a:cubicBezTo>
                  <a:lnTo>
                    <a:pt x="1381" y="4603"/>
                  </a:lnTo>
                  <a:cubicBezTo>
                    <a:pt x="1298" y="4603"/>
                    <a:pt x="1235" y="4582"/>
                    <a:pt x="1193" y="4582"/>
                  </a:cubicBezTo>
                  <a:lnTo>
                    <a:pt x="147" y="4373"/>
                  </a:lnTo>
                  <a:lnTo>
                    <a:pt x="42" y="4373"/>
                  </a:lnTo>
                  <a:cubicBezTo>
                    <a:pt x="42" y="4373"/>
                    <a:pt x="21" y="4373"/>
                    <a:pt x="0" y="4394"/>
                  </a:cubicBezTo>
                  <a:cubicBezTo>
                    <a:pt x="0" y="4394"/>
                    <a:pt x="0" y="4415"/>
                    <a:pt x="42" y="4415"/>
                  </a:cubicBezTo>
                  <a:cubicBezTo>
                    <a:pt x="42" y="4457"/>
                    <a:pt x="63" y="4457"/>
                    <a:pt x="63" y="4457"/>
                  </a:cubicBezTo>
                  <a:cubicBezTo>
                    <a:pt x="84" y="4457"/>
                    <a:pt x="105" y="4478"/>
                    <a:pt x="168" y="4499"/>
                  </a:cubicBezTo>
                  <a:cubicBezTo>
                    <a:pt x="210" y="4520"/>
                    <a:pt x="251" y="4561"/>
                    <a:pt x="251" y="4561"/>
                  </a:cubicBezTo>
                  <a:lnTo>
                    <a:pt x="921" y="4813"/>
                  </a:lnTo>
                  <a:cubicBezTo>
                    <a:pt x="921" y="4833"/>
                    <a:pt x="942" y="4833"/>
                    <a:pt x="984" y="4833"/>
                  </a:cubicBezTo>
                  <a:cubicBezTo>
                    <a:pt x="1005" y="4833"/>
                    <a:pt x="1047" y="4875"/>
                    <a:pt x="1088" y="4875"/>
                  </a:cubicBezTo>
                  <a:cubicBezTo>
                    <a:pt x="1109" y="4875"/>
                    <a:pt x="1151" y="4896"/>
                    <a:pt x="1193" y="4896"/>
                  </a:cubicBezTo>
                  <a:cubicBezTo>
                    <a:pt x="1214" y="4917"/>
                    <a:pt x="1235" y="4917"/>
                    <a:pt x="1256" y="4917"/>
                  </a:cubicBezTo>
                  <a:cubicBezTo>
                    <a:pt x="1339" y="4917"/>
                    <a:pt x="1423" y="4938"/>
                    <a:pt x="1465" y="4938"/>
                  </a:cubicBezTo>
                  <a:lnTo>
                    <a:pt x="1674" y="4938"/>
                  </a:lnTo>
                  <a:cubicBezTo>
                    <a:pt x="1821" y="4938"/>
                    <a:pt x="1946" y="4938"/>
                    <a:pt x="2093" y="4917"/>
                  </a:cubicBezTo>
                  <a:cubicBezTo>
                    <a:pt x="2239" y="4917"/>
                    <a:pt x="2365" y="4875"/>
                    <a:pt x="2490" y="4813"/>
                  </a:cubicBezTo>
                  <a:cubicBezTo>
                    <a:pt x="2616" y="4771"/>
                    <a:pt x="2720" y="4687"/>
                    <a:pt x="2804" y="4582"/>
                  </a:cubicBezTo>
                  <a:cubicBezTo>
                    <a:pt x="2888" y="4478"/>
                    <a:pt x="2930" y="4352"/>
                    <a:pt x="2930" y="4185"/>
                  </a:cubicBezTo>
                  <a:cubicBezTo>
                    <a:pt x="2930" y="4059"/>
                    <a:pt x="2909" y="3934"/>
                    <a:pt x="2867" y="3787"/>
                  </a:cubicBezTo>
                  <a:cubicBezTo>
                    <a:pt x="2867" y="3787"/>
                    <a:pt x="2867" y="3745"/>
                    <a:pt x="2825" y="3724"/>
                  </a:cubicBezTo>
                  <a:cubicBezTo>
                    <a:pt x="2804" y="3683"/>
                    <a:pt x="2804" y="3662"/>
                    <a:pt x="2783" y="3620"/>
                  </a:cubicBezTo>
                  <a:cubicBezTo>
                    <a:pt x="2762" y="3557"/>
                    <a:pt x="2762" y="3536"/>
                    <a:pt x="2720" y="3515"/>
                  </a:cubicBezTo>
                  <a:cubicBezTo>
                    <a:pt x="2720" y="3473"/>
                    <a:pt x="2699" y="3452"/>
                    <a:pt x="2699" y="3452"/>
                  </a:cubicBezTo>
                  <a:lnTo>
                    <a:pt x="1423" y="1444"/>
                  </a:lnTo>
                  <a:cubicBezTo>
                    <a:pt x="1423" y="1444"/>
                    <a:pt x="1402" y="1423"/>
                    <a:pt x="1402" y="1381"/>
                  </a:cubicBezTo>
                  <a:cubicBezTo>
                    <a:pt x="1402" y="1360"/>
                    <a:pt x="1360" y="1339"/>
                    <a:pt x="1360" y="1318"/>
                  </a:cubicBezTo>
                  <a:cubicBezTo>
                    <a:pt x="1360" y="1276"/>
                    <a:pt x="1339" y="1235"/>
                    <a:pt x="1339" y="1214"/>
                  </a:cubicBezTo>
                  <a:cubicBezTo>
                    <a:pt x="1339" y="1172"/>
                    <a:pt x="1319" y="1151"/>
                    <a:pt x="1319" y="1130"/>
                  </a:cubicBezTo>
                  <a:cubicBezTo>
                    <a:pt x="1298" y="1067"/>
                    <a:pt x="1298" y="1046"/>
                    <a:pt x="1298" y="1025"/>
                  </a:cubicBezTo>
                  <a:lnTo>
                    <a:pt x="1298" y="921"/>
                  </a:lnTo>
                  <a:cubicBezTo>
                    <a:pt x="1298" y="816"/>
                    <a:pt x="1319" y="753"/>
                    <a:pt x="1339" y="691"/>
                  </a:cubicBezTo>
                  <a:cubicBezTo>
                    <a:pt x="1402" y="607"/>
                    <a:pt x="1444" y="544"/>
                    <a:pt x="1507" y="502"/>
                  </a:cubicBezTo>
                  <a:cubicBezTo>
                    <a:pt x="1549" y="439"/>
                    <a:pt x="1632" y="398"/>
                    <a:pt x="1716" y="377"/>
                  </a:cubicBezTo>
                  <a:cubicBezTo>
                    <a:pt x="1779" y="335"/>
                    <a:pt x="1863" y="314"/>
                    <a:pt x="1946" y="314"/>
                  </a:cubicBezTo>
                  <a:cubicBezTo>
                    <a:pt x="2051" y="314"/>
                    <a:pt x="2155" y="314"/>
                    <a:pt x="2239" y="377"/>
                  </a:cubicBezTo>
                  <a:cubicBezTo>
                    <a:pt x="2302" y="398"/>
                    <a:pt x="2386" y="439"/>
                    <a:pt x="2469" y="523"/>
                  </a:cubicBezTo>
                  <a:lnTo>
                    <a:pt x="2616" y="753"/>
                  </a:lnTo>
                  <a:cubicBezTo>
                    <a:pt x="2658" y="858"/>
                    <a:pt x="2679" y="942"/>
                    <a:pt x="2679" y="1046"/>
                  </a:cubicBezTo>
                  <a:cubicBezTo>
                    <a:pt x="2679" y="1151"/>
                    <a:pt x="2658" y="1235"/>
                    <a:pt x="2616" y="1318"/>
                  </a:cubicBezTo>
                  <a:cubicBezTo>
                    <a:pt x="2595" y="1381"/>
                    <a:pt x="2553" y="1486"/>
                    <a:pt x="2511" y="1569"/>
                  </a:cubicBezTo>
                  <a:lnTo>
                    <a:pt x="2511" y="1632"/>
                  </a:lnTo>
                  <a:lnTo>
                    <a:pt x="2553" y="1632"/>
                  </a:lnTo>
                  <a:lnTo>
                    <a:pt x="2574" y="1590"/>
                  </a:lnTo>
                  <a:cubicBezTo>
                    <a:pt x="2762" y="1444"/>
                    <a:pt x="2867" y="1235"/>
                    <a:pt x="2867" y="963"/>
                  </a:cubicBezTo>
                  <a:cubicBezTo>
                    <a:pt x="2867" y="837"/>
                    <a:pt x="2825" y="711"/>
                    <a:pt x="2783" y="607"/>
                  </a:cubicBezTo>
                  <a:cubicBezTo>
                    <a:pt x="2720" y="481"/>
                    <a:pt x="2658" y="377"/>
                    <a:pt x="2574" y="293"/>
                  </a:cubicBezTo>
                  <a:cubicBezTo>
                    <a:pt x="2490" y="209"/>
                    <a:pt x="2386" y="126"/>
                    <a:pt x="2260" y="84"/>
                  </a:cubicBezTo>
                  <a:cubicBezTo>
                    <a:pt x="2135" y="21"/>
                    <a:pt x="1988" y="0"/>
                    <a:pt x="186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56"/>
            <p:cNvSpPr/>
            <p:nvPr/>
          </p:nvSpPr>
          <p:spPr>
            <a:xfrm>
              <a:off x="5250325" y="1473125"/>
              <a:ext cx="66975" cy="93150"/>
            </a:xfrm>
            <a:custGeom>
              <a:avLst/>
              <a:gdLst/>
              <a:ahLst/>
              <a:cxnLst/>
              <a:rect l="l" t="t" r="r" b="b"/>
              <a:pathLst>
                <a:path w="2679" h="3726" extrusionOk="0">
                  <a:moveTo>
                    <a:pt x="1151" y="1"/>
                  </a:moveTo>
                  <a:lnTo>
                    <a:pt x="1130" y="43"/>
                  </a:lnTo>
                  <a:cubicBezTo>
                    <a:pt x="1130" y="63"/>
                    <a:pt x="1109" y="63"/>
                    <a:pt x="1109" y="84"/>
                  </a:cubicBezTo>
                  <a:cubicBezTo>
                    <a:pt x="1088" y="84"/>
                    <a:pt x="1046" y="105"/>
                    <a:pt x="1025" y="168"/>
                  </a:cubicBezTo>
                  <a:cubicBezTo>
                    <a:pt x="1005" y="210"/>
                    <a:pt x="984" y="252"/>
                    <a:pt x="984" y="252"/>
                  </a:cubicBezTo>
                  <a:lnTo>
                    <a:pt x="586" y="1005"/>
                  </a:lnTo>
                  <a:lnTo>
                    <a:pt x="147" y="2177"/>
                  </a:lnTo>
                  <a:lnTo>
                    <a:pt x="0" y="2825"/>
                  </a:lnTo>
                  <a:lnTo>
                    <a:pt x="0" y="2909"/>
                  </a:lnTo>
                  <a:cubicBezTo>
                    <a:pt x="0" y="3014"/>
                    <a:pt x="42" y="3118"/>
                    <a:pt x="84" y="3223"/>
                  </a:cubicBezTo>
                  <a:cubicBezTo>
                    <a:pt x="147" y="3328"/>
                    <a:pt x="209" y="3390"/>
                    <a:pt x="356" y="3390"/>
                  </a:cubicBezTo>
                  <a:cubicBezTo>
                    <a:pt x="461" y="3390"/>
                    <a:pt x="565" y="3348"/>
                    <a:pt x="628" y="3307"/>
                  </a:cubicBezTo>
                  <a:cubicBezTo>
                    <a:pt x="712" y="3223"/>
                    <a:pt x="795" y="3181"/>
                    <a:pt x="879" y="3118"/>
                  </a:cubicBezTo>
                  <a:lnTo>
                    <a:pt x="942" y="3035"/>
                  </a:lnTo>
                  <a:lnTo>
                    <a:pt x="1046" y="2930"/>
                  </a:lnTo>
                  <a:cubicBezTo>
                    <a:pt x="1088" y="2888"/>
                    <a:pt x="1130" y="2867"/>
                    <a:pt x="1151" y="2825"/>
                  </a:cubicBezTo>
                  <a:lnTo>
                    <a:pt x="1214" y="2783"/>
                  </a:lnTo>
                  <a:lnTo>
                    <a:pt x="1946" y="1863"/>
                  </a:lnTo>
                  <a:lnTo>
                    <a:pt x="1611" y="3328"/>
                  </a:lnTo>
                  <a:lnTo>
                    <a:pt x="1611" y="3411"/>
                  </a:lnTo>
                  <a:cubicBezTo>
                    <a:pt x="1611" y="3474"/>
                    <a:pt x="1611" y="3558"/>
                    <a:pt x="1632" y="3620"/>
                  </a:cubicBezTo>
                  <a:cubicBezTo>
                    <a:pt x="1653" y="3683"/>
                    <a:pt x="1716" y="3725"/>
                    <a:pt x="1779" y="3725"/>
                  </a:cubicBezTo>
                  <a:cubicBezTo>
                    <a:pt x="1841" y="3725"/>
                    <a:pt x="1883" y="3683"/>
                    <a:pt x="1946" y="3662"/>
                  </a:cubicBezTo>
                  <a:cubicBezTo>
                    <a:pt x="2030" y="3641"/>
                    <a:pt x="2072" y="3620"/>
                    <a:pt x="2134" y="3558"/>
                  </a:cubicBezTo>
                  <a:cubicBezTo>
                    <a:pt x="2176" y="3516"/>
                    <a:pt x="2239" y="3474"/>
                    <a:pt x="2281" y="3432"/>
                  </a:cubicBezTo>
                  <a:lnTo>
                    <a:pt x="2406" y="3307"/>
                  </a:lnTo>
                  <a:lnTo>
                    <a:pt x="2469" y="3244"/>
                  </a:lnTo>
                  <a:cubicBezTo>
                    <a:pt x="2490" y="3244"/>
                    <a:pt x="2490" y="3223"/>
                    <a:pt x="2490" y="3202"/>
                  </a:cubicBezTo>
                  <a:cubicBezTo>
                    <a:pt x="2490" y="3181"/>
                    <a:pt x="2490" y="3181"/>
                    <a:pt x="2469" y="3181"/>
                  </a:cubicBezTo>
                  <a:cubicBezTo>
                    <a:pt x="2448" y="3181"/>
                    <a:pt x="2406" y="3202"/>
                    <a:pt x="2385" y="3202"/>
                  </a:cubicBezTo>
                  <a:lnTo>
                    <a:pt x="1967" y="3348"/>
                  </a:lnTo>
                  <a:lnTo>
                    <a:pt x="1967" y="3348"/>
                  </a:lnTo>
                  <a:lnTo>
                    <a:pt x="2678" y="503"/>
                  </a:lnTo>
                  <a:lnTo>
                    <a:pt x="2678" y="461"/>
                  </a:lnTo>
                  <a:lnTo>
                    <a:pt x="2678" y="377"/>
                  </a:lnTo>
                  <a:cubicBezTo>
                    <a:pt x="2678" y="335"/>
                    <a:pt x="2657" y="315"/>
                    <a:pt x="2657" y="294"/>
                  </a:cubicBezTo>
                  <a:cubicBezTo>
                    <a:pt x="2616" y="294"/>
                    <a:pt x="2595" y="315"/>
                    <a:pt x="2574" y="335"/>
                  </a:cubicBezTo>
                  <a:cubicBezTo>
                    <a:pt x="2553" y="377"/>
                    <a:pt x="2553" y="398"/>
                    <a:pt x="2511" y="419"/>
                  </a:cubicBezTo>
                  <a:cubicBezTo>
                    <a:pt x="2490" y="461"/>
                    <a:pt x="2490" y="482"/>
                    <a:pt x="2469" y="503"/>
                  </a:cubicBezTo>
                  <a:cubicBezTo>
                    <a:pt x="2448" y="566"/>
                    <a:pt x="2448" y="587"/>
                    <a:pt x="2406" y="607"/>
                  </a:cubicBezTo>
                  <a:cubicBezTo>
                    <a:pt x="2385" y="628"/>
                    <a:pt x="2385" y="670"/>
                    <a:pt x="2365" y="691"/>
                  </a:cubicBezTo>
                  <a:cubicBezTo>
                    <a:pt x="2344" y="712"/>
                    <a:pt x="2344" y="733"/>
                    <a:pt x="2344" y="733"/>
                  </a:cubicBezTo>
                  <a:cubicBezTo>
                    <a:pt x="2302" y="775"/>
                    <a:pt x="2302" y="796"/>
                    <a:pt x="2281" y="838"/>
                  </a:cubicBezTo>
                  <a:cubicBezTo>
                    <a:pt x="2281" y="900"/>
                    <a:pt x="2260" y="942"/>
                    <a:pt x="2239" y="1005"/>
                  </a:cubicBezTo>
                  <a:cubicBezTo>
                    <a:pt x="2239" y="1047"/>
                    <a:pt x="2176" y="1110"/>
                    <a:pt x="2176" y="1151"/>
                  </a:cubicBezTo>
                  <a:cubicBezTo>
                    <a:pt x="2176" y="1214"/>
                    <a:pt x="2155" y="1235"/>
                    <a:pt x="2155" y="1256"/>
                  </a:cubicBezTo>
                  <a:lnTo>
                    <a:pt x="2134" y="1298"/>
                  </a:lnTo>
                  <a:lnTo>
                    <a:pt x="523" y="2888"/>
                  </a:lnTo>
                  <a:lnTo>
                    <a:pt x="398" y="2972"/>
                  </a:lnTo>
                  <a:cubicBezTo>
                    <a:pt x="377" y="2972"/>
                    <a:pt x="377" y="2930"/>
                    <a:pt x="377" y="2930"/>
                  </a:cubicBezTo>
                  <a:lnTo>
                    <a:pt x="377" y="2909"/>
                  </a:lnTo>
                  <a:lnTo>
                    <a:pt x="377" y="2867"/>
                  </a:lnTo>
                  <a:lnTo>
                    <a:pt x="377" y="2783"/>
                  </a:lnTo>
                  <a:cubicBezTo>
                    <a:pt x="398" y="2763"/>
                    <a:pt x="377" y="2700"/>
                    <a:pt x="398" y="2679"/>
                  </a:cubicBezTo>
                  <a:cubicBezTo>
                    <a:pt x="419" y="2637"/>
                    <a:pt x="419" y="2616"/>
                    <a:pt x="419" y="2595"/>
                  </a:cubicBezTo>
                  <a:lnTo>
                    <a:pt x="419" y="2553"/>
                  </a:lnTo>
                  <a:lnTo>
                    <a:pt x="1193" y="84"/>
                  </a:lnTo>
                  <a:lnTo>
                    <a:pt x="1193" y="63"/>
                  </a:lnTo>
                  <a:cubicBezTo>
                    <a:pt x="1193" y="43"/>
                    <a:pt x="1193" y="1"/>
                    <a:pt x="11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56"/>
            <p:cNvSpPr/>
            <p:nvPr/>
          </p:nvSpPr>
          <p:spPr>
            <a:xfrm>
              <a:off x="5314650" y="1476275"/>
              <a:ext cx="70650" cy="91025"/>
            </a:xfrm>
            <a:custGeom>
              <a:avLst/>
              <a:gdLst/>
              <a:ahLst/>
              <a:cxnLst/>
              <a:rect l="l" t="t" r="r" b="b"/>
              <a:pathLst>
                <a:path w="2826" h="3641" extrusionOk="0">
                  <a:moveTo>
                    <a:pt x="2156" y="0"/>
                  </a:moveTo>
                  <a:cubicBezTo>
                    <a:pt x="2093" y="0"/>
                    <a:pt x="2009" y="42"/>
                    <a:pt x="1926" y="63"/>
                  </a:cubicBezTo>
                  <a:cubicBezTo>
                    <a:pt x="1842" y="84"/>
                    <a:pt x="1800" y="126"/>
                    <a:pt x="1717" y="168"/>
                  </a:cubicBezTo>
                  <a:cubicBezTo>
                    <a:pt x="1696" y="168"/>
                    <a:pt x="1654" y="189"/>
                    <a:pt x="1591" y="251"/>
                  </a:cubicBezTo>
                  <a:cubicBezTo>
                    <a:pt x="1549" y="293"/>
                    <a:pt x="1486" y="335"/>
                    <a:pt x="1486" y="335"/>
                  </a:cubicBezTo>
                  <a:lnTo>
                    <a:pt x="1089" y="712"/>
                  </a:lnTo>
                  <a:lnTo>
                    <a:pt x="670" y="1297"/>
                  </a:lnTo>
                  <a:lnTo>
                    <a:pt x="336" y="1925"/>
                  </a:lnTo>
                  <a:lnTo>
                    <a:pt x="126" y="2553"/>
                  </a:lnTo>
                  <a:lnTo>
                    <a:pt x="84" y="2971"/>
                  </a:lnTo>
                  <a:lnTo>
                    <a:pt x="1" y="2971"/>
                  </a:lnTo>
                  <a:lnTo>
                    <a:pt x="1" y="2992"/>
                  </a:lnTo>
                  <a:cubicBezTo>
                    <a:pt x="1" y="3076"/>
                    <a:pt x="1" y="3139"/>
                    <a:pt x="22" y="3222"/>
                  </a:cubicBezTo>
                  <a:cubicBezTo>
                    <a:pt x="43" y="3306"/>
                    <a:pt x="84" y="3348"/>
                    <a:pt x="105" y="3432"/>
                  </a:cubicBezTo>
                  <a:cubicBezTo>
                    <a:pt x="126" y="3494"/>
                    <a:pt x="189" y="3536"/>
                    <a:pt x="231" y="3599"/>
                  </a:cubicBezTo>
                  <a:cubicBezTo>
                    <a:pt x="294" y="3620"/>
                    <a:pt x="356" y="3641"/>
                    <a:pt x="440" y="3641"/>
                  </a:cubicBezTo>
                  <a:cubicBezTo>
                    <a:pt x="524" y="3641"/>
                    <a:pt x="628" y="3641"/>
                    <a:pt x="712" y="3599"/>
                  </a:cubicBezTo>
                  <a:cubicBezTo>
                    <a:pt x="733" y="3599"/>
                    <a:pt x="775" y="3557"/>
                    <a:pt x="838" y="3536"/>
                  </a:cubicBezTo>
                  <a:lnTo>
                    <a:pt x="984" y="3453"/>
                  </a:lnTo>
                  <a:cubicBezTo>
                    <a:pt x="1047" y="3432"/>
                    <a:pt x="1068" y="3432"/>
                    <a:pt x="1131" y="3411"/>
                  </a:cubicBezTo>
                  <a:cubicBezTo>
                    <a:pt x="1173" y="3411"/>
                    <a:pt x="1193" y="3390"/>
                    <a:pt x="1193" y="3390"/>
                  </a:cubicBezTo>
                  <a:lnTo>
                    <a:pt x="1863" y="2971"/>
                  </a:lnTo>
                  <a:lnTo>
                    <a:pt x="2721" y="2176"/>
                  </a:lnTo>
                  <a:cubicBezTo>
                    <a:pt x="2742" y="2176"/>
                    <a:pt x="2742" y="2155"/>
                    <a:pt x="2763" y="2134"/>
                  </a:cubicBezTo>
                  <a:cubicBezTo>
                    <a:pt x="2805" y="2093"/>
                    <a:pt x="2825" y="2072"/>
                    <a:pt x="2825" y="2051"/>
                  </a:cubicBezTo>
                  <a:lnTo>
                    <a:pt x="2825" y="2030"/>
                  </a:lnTo>
                  <a:lnTo>
                    <a:pt x="2825" y="1988"/>
                  </a:lnTo>
                  <a:lnTo>
                    <a:pt x="2805" y="1988"/>
                  </a:lnTo>
                  <a:lnTo>
                    <a:pt x="2637" y="2072"/>
                  </a:lnTo>
                  <a:lnTo>
                    <a:pt x="1026" y="3097"/>
                  </a:lnTo>
                  <a:lnTo>
                    <a:pt x="503" y="3306"/>
                  </a:lnTo>
                  <a:lnTo>
                    <a:pt x="461" y="3306"/>
                  </a:lnTo>
                  <a:cubicBezTo>
                    <a:pt x="440" y="3306"/>
                    <a:pt x="440" y="3306"/>
                    <a:pt x="419" y="3285"/>
                  </a:cubicBezTo>
                  <a:cubicBezTo>
                    <a:pt x="419" y="3264"/>
                    <a:pt x="377" y="3222"/>
                    <a:pt x="377" y="3202"/>
                  </a:cubicBezTo>
                  <a:lnTo>
                    <a:pt x="377" y="3118"/>
                  </a:lnTo>
                  <a:lnTo>
                    <a:pt x="377" y="3034"/>
                  </a:lnTo>
                  <a:cubicBezTo>
                    <a:pt x="377" y="2909"/>
                    <a:pt x="419" y="2783"/>
                    <a:pt x="440" y="2657"/>
                  </a:cubicBezTo>
                  <a:cubicBezTo>
                    <a:pt x="503" y="2490"/>
                    <a:pt x="524" y="2365"/>
                    <a:pt x="566" y="2260"/>
                  </a:cubicBezTo>
                  <a:cubicBezTo>
                    <a:pt x="566" y="2239"/>
                    <a:pt x="608" y="2176"/>
                    <a:pt x="628" y="2134"/>
                  </a:cubicBezTo>
                  <a:lnTo>
                    <a:pt x="712" y="1967"/>
                  </a:lnTo>
                  <a:lnTo>
                    <a:pt x="775" y="1821"/>
                  </a:lnTo>
                  <a:cubicBezTo>
                    <a:pt x="775" y="1758"/>
                    <a:pt x="796" y="1737"/>
                    <a:pt x="796" y="1737"/>
                  </a:cubicBezTo>
                  <a:lnTo>
                    <a:pt x="1277" y="1025"/>
                  </a:lnTo>
                  <a:lnTo>
                    <a:pt x="1737" y="502"/>
                  </a:lnTo>
                  <a:cubicBezTo>
                    <a:pt x="1800" y="461"/>
                    <a:pt x="1884" y="398"/>
                    <a:pt x="1947" y="356"/>
                  </a:cubicBezTo>
                  <a:cubicBezTo>
                    <a:pt x="2030" y="335"/>
                    <a:pt x="2114" y="293"/>
                    <a:pt x="2198" y="293"/>
                  </a:cubicBezTo>
                  <a:cubicBezTo>
                    <a:pt x="2302" y="293"/>
                    <a:pt x="2365" y="335"/>
                    <a:pt x="2428" y="398"/>
                  </a:cubicBezTo>
                  <a:cubicBezTo>
                    <a:pt x="2470" y="481"/>
                    <a:pt x="2512" y="565"/>
                    <a:pt x="2512" y="670"/>
                  </a:cubicBezTo>
                  <a:lnTo>
                    <a:pt x="2533" y="1088"/>
                  </a:lnTo>
                  <a:lnTo>
                    <a:pt x="2533" y="1109"/>
                  </a:lnTo>
                  <a:cubicBezTo>
                    <a:pt x="2533" y="1130"/>
                    <a:pt x="2553" y="1130"/>
                    <a:pt x="2553" y="1130"/>
                  </a:cubicBezTo>
                  <a:cubicBezTo>
                    <a:pt x="2574" y="1130"/>
                    <a:pt x="2574" y="1109"/>
                    <a:pt x="2616" y="1046"/>
                  </a:cubicBezTo>
                  <a:cubicBezTo>
                    <a:pt x="2637" y="1005"/>
                    <a:pt x="2658" y="942"/>
                    <a:pt x="2658" y="900"/>
                  </a:cubicBezTo>
                  <a:cubicBezTo>
                    <a:pt x="2658" y="858"/>
                    <a:pt x="2679" y="795"/>
                    <a:pt x="2679" y="753"/>
                  </a:cubicBezTo>
                  <a:lnTo>
                    <a:pt x="2679" y="649"/>
                  </a:lnTo>
                  <a:cubicBezTo>
                    <a:pt x="2679" y="565"/>
                    <a:pt x="2679" y="481"/>
                    <a:pt x="2658" y="398"/>
                  </a:cubicBezTo>
                  <a:cubicBezTo>
                    <a:pt x="2637" y="314"/>
                    <a:pt x="2574" y="251"/>
                    <a:pt x="2553" y="189"/>
                  </a:cubicBezTo>
                  <a:cubicBezTo>
                    <a:pt x="2533" y="147"/>
                    <a:pt x="2449" y="84"/>
                    <a:pt x="2407" y="63"/>
                  </a:cubicBezTo>
                  <a:cubicBezTo>
                    <a:pt x="2344" y="42"/>
                    <a:pt x="2261" y="0"/>
                    <a:pt x="215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56"/>
            <p:cNvSpPr/>
            <p:nvPr/>
          </p:nvSpPr>
          <p:spPr>
            <a:xfrm>
              <a:off x="5380050" y="1476275"/>
              <a:ext cx="70625" cy="91025"/>
            </a:xfrm>
            <a:custGeom>
              <a:avLst/>
              <a:gdLst/>
              <a:ahLst/>
              <a:cxnLst/>
              <a:rect l="l" t="t" r="r" b="b"/>
              <a:pathLst>
                <a:path w="2825" h="3641" extrusionOk="0">
                  <a:moveTo>
                    <a:pt x="2155" y="0"/>
                  </a:moveTo>
                  <a:cubicBezTo>
                    <a:pt x="2093" y="0"/>
                    <a:pt x="2009" y="42"/>
                    <a:pt x="1925" y="63"/>
                  </a:cubicBezTo>
                  <a:cubicBezTo>
                    <a:pt x="1842" y="84"/>
                    <a:pt x="1800" y="126"/>
                    <a:pt x="1716" y="168"/>
                  </a:cubicBezTo>
                  <a:cubicBezTo>
                    <a:pt x="1695" y="168"/>
                    <a:pt x="1653" y="189"/>
                    <a:pt x="1590" y="251"/>
                  </a:cubicBezTo>
                  <a:cubicBezTo>
                    <a:pt x="1549" y="293"/>
                    <a:pt x="1486" y="335"/>
                    <a:pt x="1486" y="335"/>
                  </a:cubicBezTo>
                  <a:lnTo>
                    <a:pt x="1088" y="712"/>
                  </a:lnTo>
                  <a:lnTo>
                    <a:pt x="670" y="1297"/>
                  </a:lnTo>
                  <a:lnTo>
                    <a:pt x="335" y="1925"/>
                  </a:lnTo>
                  <a:lnTo>
                    <a:pt x="126" y="2553"/>
                  </a:lnTo>
                  <a:lnTo>
                    <a:pt x="84" y="2971"/>
                  </a:lnTo>
                  <a:lnTo>
                    <a:pt x="0" y="2971"/>
                  </a:lnTo>
                  <a:lnTo>
                    <a:pt x="0" y="2992"/>
                  </a:lnTo>
                  <a:cubicBezTo>
                    <a:pt x="0" y="3076"/>
                    <a:pt x="0" y="3139"/>
                    <a:pt x="21" y="3222"/>
                  </a:cubicBezTo>
                  <a:cubicBezTo>
                    <a:pt x="42" y="3306"/>
                    <a:pt x="84" y="3348"/>
                    <a:pt x="105" y="3432"/>
                  </a:cubicBezTo>
                  <a:cubicBezTo>
                    <a:pt x="126" y="3494"/>
                    <a:pt x="189" y="3536"/>
                    <a:pt x="230" y="3599"/>
                  </a:cubicBezTo>
                  <a:cubicBezTo>
                    <a:pt x="293" y="3620"/>
                    <a:pt x="356" y="3641"/>
                    <a:pt x="440" y="3641"/>
                  </a:cubicBezTo>
                  <a:cubicBezTo>
                    <a:pt x="523" y="3641"/>
                    <a:pt x="628" y="3641"/>
                    <a:pt x="712" y="3599"/>
                  </a:cubicBezTo>
                  <a:cubicBezTo>
                    <a:pt x="733" y="3599"/>
                    <a:pt x="774" y="3557"/>
                    <a:pt x="837" y="3536"/>
                  </a:cubicBezTo>
                  <a:lnTo>
                    <a:pt x="984" y="3453"/>
                  </a:lnTo>
                  <a:cubicBezTo>
                    <a:pt x="1046" y="3432"/>
                    <a:pt x="1067" y="3432"/>
                    <a:pt x="1130" y="3411"/>
                  </a:cubicBezTo>
                  <a:cubicBezTo>
                    <a:pt x="1172" y="3411"/>
                    <a:pt x="1193" y="3390"/>
                    <a:pt x="1193" y="3390"/>
                  </a:cubicBezTo>
                  <a:lnTo>
                    <a:pt x="1862" y="2971"/>
                  </a:lnTo>
                  <a:lnTo>
                    <a:pt x="2720" y="2176"/>
                  </a:lnTo>
                  <a:cubicBezTo>
                    <a:pt x="2741" y="2176"/>
                    <a:pt x="2741" y="2155"/>
                    <a:pt x="2762" y="2134"/>
                  </a:cubicBezTo>
                  <a:cubicBezTo>
                    <a:pt x="2804" y="2093"/>
                    <a:pt x="2825" y="2072"/>
                    <a:pt x="2825" y="2051"/>
                  </a:cubicBezTo>
                  <a:lnTo>
                    <a:pt x="2825" y="2030"/>
                  </a:lnTo>
                  <a:lnTo>
                    <a:pt x="2825" y="1988"/>
                  </a:lnTo>
                  <a:lnTo>
                    <a:pt x="2804" y="1988"/>
                  </a:lnTo>
                  <a:lnTo>
                    <a:pt x="2637" y="2072"/>
                  </a:lnTo>
                  <a:lnTo>
                    <a:pt x="1025" y="3097"/>
                  </a:lnTo>
                  <a:lnTo>
                    <a:pt x="502" y="3306"/>
                  </a:lnTo>
                  <a:lnTo>
                    <a:pt x="461" y="3306"/>
                  </a:lnTo>
                  <a:cubicBezTo>
                    <a:pt x="440" y="3306"/>
                    <a:pt x="440" y="3306"/>
                    <a:pt x="419" y="3285"/>
                  </a:cubicBezTo>
                  <a:cubicBezTo>
                    <a:pt x="419" y="3264"/>
                    <a:pt x="377" y="3222"/>
                    <a:pt x="377" y="3202"/>
                  </a:cubicBezTo>
                  <a:lnTo>
                    <a:pt x="377" y="3118"/>
                  </a:lnTo>
                  <a:lnTo>
                    <a:pt x="377" y="3034"/>
                  </a:lnTo>
                  <a:cubicBezTo>
                    <a:pt x="377" y="2909"/>
                    <a:pt x="419" y="2783"/>
                    <a:pt x="440" y="2657"/>
                  </a:cubicBezTo>
                  <a:cubicBezTo>
                    <a:pt x="502" y="2490"/>
                    <a:pt x="523" y="2365"/>
                    <a:pt x="565" y="2260"/>
                  </a:cubicBezTo>
                  <a:cubicBezTo>
                    <a:pt x="565" y="2239"/>
                    <a:pt x="607" y="2176"/>
                    <a:pt x="628" y="2134"/>
                  </a:cubicBezTo>
                  <a:lnTo>
                    <a:pt x="712" y="1967"/>
                  </a:lnTo>
                  <a:lnTo>
                    <a:pt x="774" y="1821"/>
                  </a:lnTo>
                  <a:cubicBezTo>
                    <a:pt x="774" y="1758"/>
                    <a:pt x="795" y="1737"/>
                    <a:pt x="795" y="1737"/>
                  </a:cubicBezTo>
                  <a:lnTo>
                    <a:pt x="1277" y="1025"/>
                  </a:lnTo>
                  <a:lnTo>
                    <a:pt x="1737" y="502"/>
                  </a:lnTo>
                  <a:cubicBezTo>
                    <a:pt x="1800" y="461"/>
                    <a:pt x="1883" y="398"/>
                    <a:pt x="1946" y="356"/>
                  </a:cubicBezTo>
                  <a:cubicBezTo>
                    <a:pt x="2030" y="335"/>
                    <a:pt x="2114" y="293"/>
                    <a:pt x="2197" y="293"/>
                  </a:cubicBezTo>
                  <a:cubicBezTo>
                    <a:pt x="2302" y="293"/>
                    <a:pt x="2365" y="335"/>
                    <a:pt x="2427" y="398"/>
                  </a:cubicBezTo>
                  <a:cubicBezTo>
                    <a:pt x="2469" y="481"/>
                    <a:pt x="2511" y="565"/>
                    <a:pt x="2511" y="670"/>
                  </a:cubicBezTo>
                  <a:lnTo>
                    <a:pt x="2532" y="1088"/>
                  </a:lnTo>
                  <a:lnTo>
                    <a:pt x="2532" y="1109"/>
                  </a:lnTo>
                  <a:cubicBezTo>
                    <a:pt x="2532" y="1130"/>
                    <a:pt x="2553" y="1130"/>
                    <a:pt x="2553" y="1130"/>
                  </a:cubicBezTo>
                  <a:cubicBezTo>
                    <a:pt x="2574" y="1130"/>
                    <a:pt x="2574" y="1109"/>
                    <a:pt x="2616" y="1046"/>
                  </a:cubicBezTo>
                  <a:cubicBezTo>
                    <a:pt x="2637" y="1005"/>
                    <a:pt x="2658" y="942"/>
                    <a:pt x="2658" y="900"/>
                  </a:cubicBezTo>
                  <a:cubicBezTo>
                    <a:pt x="2658" y="858"/>
                    <a:pt x="2678" y="795"/>
                    <a:pt x="2678" y="753"/>
                  </a:cubicBezTo>
                  <a:lnTo>
                    <a:pt x="2678" y="649"/>
                  </a:lnTo>
                  <a:cubicBezTo>
                    <a:pt x="2678" y="565"/>
                    <a:pt x="2678" y="481"/>
                    <a:pt x="2658" y="398"/>
                  </a:cubicBezTo>
                  <a:cubicBezTo>
                    <a:pt x="2637" y="314"/>
                    <a:pt x="2574" y="251"/>
                    <a:pt x="2553" y="189"/>
                  </a:cubicBezTo>
                  <a:cubicBezTo>
                    <a:pt x="2532" y="147"/>
                    <a:pt x="2448" y="84"/>
                    <a:pt x="2406" y="63"/>
                  </a:cubicBezTo>
                  <a:cubicBezTo>
                    <a:pt x="2344" y="42"/>
                    <a:pt x="2260" y="0"/>
                    <a:pt x="21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56"/>
            <p:cNvSpPr/>
            <p:nvPr/>
          </p:nvSpPr>
          <p:spPr>
            <a:xfrm>
              <a:off x="5445425" y="1474700"/>
              <a:ext cx="69075" cy="88425"/>
            </a:xfrm>
            <a:custGeom>
              <a:avLst/>
              <a:gdLst/>
              <a:ahLst/>
              <a:cxnLst/>
              <a:rect l="l" t="t" r="r" b="b"/>
              <a:pathLst>
                <a:path w="2763" h="3537" extrusionOk="0">
                  <a:moveTo>
                    <a:pt x="2135" y="398"/>
                  </a:moveTo>
                  <a:cubicBezTo>
                    <a:pt x="2198" y="398"/>
                    <a:pt x="2281" y="398"/>
                    <a:pt x="2323" y="419"/>
                  </a:cubicBezTo>
                  <a:cubicBezTo>
                    <a:pt x="2407" y="440"/>
                    <a:pt x="2428" y="461"/>
                    <a:pt x="2428" y="544"/>
                  </a:cubicBezTo>
                  <a:cubicBezTo>
                    <a:pt x="2428" y="628"/>
                    <a:pt x="2407" y="712"/>
                    <a:pt x="2386" y="754"/>
                  </a:cubicBezTo>
                  <a:cubicBezTo>
                    <a:pt x="2344" y="816"/>
                    <a:pt x="2302" y="879"/>
                    <a:pt x="2281" y="942"/>
                  </a:cubicBezTo>
                  <a:cubicBezTo>
                    <a:pt x="2219" y="1047"/>
                    <a:pt x="2135" y="1109"/>
                    <a:pt x="2072" y="1235"/>
                  </a:cubicBezTo>
                  <a:cubicBezTo>
                    <a:pt x="1988" y="1340"/>
                    <a:pt x="1926" y="1402"/>
                    <a:pt x="1821" y="1486"/>
                  </a:cubicBezTo>
                  <a:cubicBezTo>
                    <a:pt x="1716" y="1570"/>
                    <a:pt x="1654" y="1653"/>
                    <a:pt x="1549" y="1695"/>
                  </a:cubicBezTo>
                  <a:cubicBezTo>
                    <a:pt x="1465" y="1779"/>
                    <a:pt x="1340" y="1800"/>
                    <a:pt x="1235" y="1821"/>
                  </a:cubicBezTo>
                  <a:cubicBezTo>
                    <a:pt x="1151" y="1863"/>
                    <a:pt x="1131" y="1863"/>
                    <a:pt x="1047" y="1863"/>
                  </a:cubicBezTo>
                  <a:lnTo>
                    <a:pt x="879" y="1863"/>
                  </a:lnTo>
                  <a:lnTo>
                    <a:pt x="879" y="1821"/>
                  </a:lnTo>
                  <a:lnTo>
                    <a:pt x="1277" y="1130"/>
                  </a:lnTo>
                  <a:cubicBezTo>
                    <a:pt x="1277" y="1130"/>
                    <a:pt x="1277" y="1088"/>
                    <a:pt x="1298" y="1068"/>
                  </a:cubicBezTo>
                  <a:cubicBezTo>
                    <a:pt x="1298" y="1047"/>
                    <a:pt x="1340" y="1026"/>
                    <a:pt x="1361" y="984"/>
                  </a:cubicBezTo>
                  <a:cubicBezTo>
                    <a:pt x="1382" y="942"/>
                    <a:pt x="1403" y="921"/>
                    <a:pt x="1444" y="879"/>
                  </a:cubicBezTo>
                  <a:cubicBezTo>
                    <a:pt x="1465" y="837"/>
                    <a:pt x="1465" y="837"/>
                    <a:pt x="1486" y="816"/>
                  </a:cubicBezTo>
                  <a:lnTo>
                    <a:pt x="1612" y="670"/>
                  </a:lnTo>
                  <a:cubicBezTo>
                    <a:pt x="1675" y="628"/>
                    <a:pt x="1716" y="586"/>
                    <a:pt x="1779" y="544"/>
                  </a:cubicBezTo>
                  <a:cubicBezTo>
                    <a:pt x="1821" y="482"/>
                    <a:pt x="1905" y="461"/>
                    <a:pt x="1968" y="440"/>
                  </a:cubicBezTo>
                  <a:cubicBezTo>
                    <a:pt x="2009" y="419"/>
                    <a:pt x="2072" y="398"/>
                    <a:pt x="2135" y="398"/>
                  </a:cubicBezTo>
                  <a:close/>
                  <a:moveTo>
                    <a:pt x="1" y="3076"/>
                  </a:moveTo>
                  <a:lnTo>
                    <a:pt x="1" y="3118"/>
                  </a:lnTo>
                  <a:lnTo>
                    <a:pt x="2" y="3118"/>
                  </a:lnTo>
                  <a:cubicBezTo>
                    <a:pt x="1" y="3104"/>
                    <a:pt x="1" y="3090"/>
                    <a:pt x="1" y="3076"/>
                  </a:cubicBezTo>
                  <a:close/>
                  <a:moveTo>
                    <a:pt x="2114" y="0"/>
                  </a:moveTo>
                  <a:cubicBezTo>
                    <a:pt x="2009" y="0"/>
                    <a:pt x="1926" y="21"/>
                    <a:pt x="1821" y="42"/>
                  </a:cubicBezTo>
                  <a:cubicBezTo>
                    <a:pt x="1758" y="63"/>
                    <a:pt x="1633" y="126"/>
                    <a:pt x="1570" y="189"/>
                  </a:cubicBezTo>
                  <a:cubicBezTo>
                    <a:pt x="1486" y="231"/>
                    <a:pt x="1403" y="272"/>
                    <a:pt x="1340" y="356"/>
                  </a:cubicBezTo>
                  <a:cubicBezTo>
                    <a:pt x="1256" y="440"/>
                    <a:pt x="1193" y="482"/>
                    <a:pt x="1151" y="565"/>
                  </a:cubicBezTo>
                  <a:lnTo>
                    <a:pt x="796" y="1047"/>
                  </a:lnTo>
                  <a:lnTo>
                    <a:pt x="440" y="1758"/>
                  </a:lnTo>
                  <a:lnTo>
                    <a:pt x="84" y="2762"/>
                  </a:lnTo>
                  <a:lnTo>
                    <a:pt x="22" y="3118"/>
                  </a:lnTo>
                  <a:lnTo>
                    <a:pt x="2" y="3118"/>
                  </a:lnTo>
                  <a:cubicBezTo>
                    <a:pt x="8" y="3187"/>
                    <a:pt x="25" y="3251"/>
                    <a:pt x="43" y="3285"/>
                  </a:cubicBezTo>
                  <a:cubicBezTo>
                    <a:pt x="84" y="3348"/>
                    <a:pt x="126" y="3390"/>
                    <a:pt x="189" y="3432"/>
                  </a:cubicBezTo>
                  <a:cubicBezTo>
                    <a:pt x="231" y="3453"/>
                    <a:pt x="294" y="3474"/>
                    <a:pt x="356" y="3495"/>
                  </a:cubicBezTo>
                  <a:cubicBezTo>
                    <a:pt x="440" y="3537"/>
                    <a:pt x="503" y="3537"/>
                    <a:pt x="566" y="3537"/>
                  </a:cubicBezTo>
                  <a:cubicBezTo>
                    <a:pt x="754" y="3537"/>
                    <a:pt x="921" y="3495"/>
                    <a:pt x="1068" y="3432"/>
                  </a:cubicBezTo>
                  <a:cubicBezTo>
                    <a:pt x="1235" y="3348"/>
                    <a:pt x="1382" y="3265"/>
                    <a:pt x="1507" y="3160"/>
                  </a:cubicBezTo>
                  <a:cubicBezTo>
                    <a:pt x="1507" y="3160"/>
                    <a:pt x="1570" y="3139"/>
                    <a:pt x="1591" y="3118"/>
                  </a:cubicBezTo>
                  <a:cubicBezTo>
                    <a:pt x="1612" y="3076"/>
                    <a:pt x="1654" y="3055"/>
                    <a:pt x="1696" y="3034"/>
                  </a:cubicBezTo>
                  <a:cubicBezTo>
                    <a:pt x="1758" y="2993"/>
                    <a:pt x="1779" y="2972"/>
                    <a:pt x="1800" y="2951"/>
                  </a:cubicBezTo>
                  <a:lnTo>
                    <a:pt x="1863" y="2909"/>
                  </a:lnTo>
                  <a:lnTo>
                    <a:pt x="2637" y="2093"/>
                  </a:lnTo>
                  <a:lnTo>
                    <a:pt x="2721" y="1988"/>
                  </a:lnTo>
                  <a:lnTo>
                    <a:pt x="2595" y="2030"/>
                  </a:lnTo>
                  <a:lnTo>
                    <a:pt x="1382" y="2930"/>
                  </a:lnTo>
                  <a:lnTo>
                    <a:pt x="942" y="3160"/>
                  </a:lnTo>
                  <a:cubicBezTo>
                    <a:pt x="879" y="3181"/>
                    <a:pt x="838" y="3202"/>
                    <a:pt x="775" y="3202"/>
                  </a:cubicBezTo>
                  <a:lnTo>
                    <a:pt x="461" y="3202"/>
                  </a:lnTo>
                  <a:cubicBezTo>
                    <a:pt x="440" y="3202"/>
                    <a:pt x="419" y="3181"/>
                    <a:pt x="398" y="3181"/>
                  </a:cubicBezTo>
                  <a:cubicBezTo>
                    <a:pt x="356" y="3181"/>
                    <a:pt x="356" y="3160"/>
                    <a:pt x="356" y="3139"/>
                  </a:cubicBezTo>
                  <a:lnTo>
                    <a:pt x="356" y="3118"/>
                  </a:lnTo>
                  <a:lnTo>
                    <a:pt x="440" y="2741"/>
                  </a:lnTo>
                  <a:lnTo>
                    <a:pt x="775" y="1904"/>
                  </a:lnTo>
                  <a:lnTo>
                    <a:pt x="817" y="1904"/>
                  </a:lnTo>
                  <a:cubicBezTo>
                    <a:pt x="817" y="1904"/>
                    <a:pt x="838" y="1904"/>
                    <a:pt x="879" y="1925"/>
                  </a:cubicBezTo>
                  <a:cubicBezTo>
                    <a:pt x="942" y="1967"/>
                    <a:pt x="963" y="1967"/>
                    <a:pt x="963" y="1967"/>
                  </a:cubicBezTo>
                  <a:cubicBezTo>
                    <a:pt x="1026" y="1988"/>
                    <a:pt x="1047" y="1988"/>
                    <a:pt x="1068" y="1988"/>
                  </a:cubicBezTo>
                  <a:lnTo>
                    <a:pt x="1172" y="1988"/>
                  </a:lnTo>
                  <a:cubicBezTo>
                    <a:pt x="1298" y="1988"/>
                    <a:pt x="1403" y="1988"/>
                    <a:pt x="1549" y="1925"/>
                  </a:cubicBezTo>
                  <a:cubicBezTo>
                    <a:pt x="1675" y="1884"/>
                    <a:pt x="1779" y="1821"/>
                    <a:pt x="1884" y="1758"/>
                  </a:cubicBezTo>
                  <a:cubicBezTo>
                    <a:pt x="1988" y="1674"/>
                    <a:pt x="2093" y="1591"/>
                    <a:pt x="2177" y="1507"/>
                  </a:cubicBezTo>
                  <a:cubicBezTo>
                    <a:pt x="2281" y="1444"/>
                    <a:pt x="2344" y="1360"/>
                    <a:pt x="2428" y="1256"/>
                  </a:cubicBezTo>
                  <a:cubicBezTo>
                    <a:pt x="2512" y="1151"/>
                    <a:pt x="2595" y="1047"/>
                    <a:pt x="2658" y="921"/>
                  </a:cubicBezTo>
                  <a:cubicBezTo>
                    <a:pt x="2742" y="775"/>
                    <a:pt x="2763" y="649"/>
                    <a:pt x="2763" y="524"/>
                  </a:cubicBezTo>
                  <a:cubicBezTo>
                    <a:pt x="2763" y="419"/>
                    <a:pt x="2742" y="335"/>
                    <a:pt x="2721" y="293"/>
                  </a:cubicBezTo>
                  <a:lnTo>
                    <a:pt x="2553" y="126"/>
                  </a:lnTo>
                  <a:cubicBezTo>
                    <a:pt x="2491" y="63"/>
                    <a:pt x="2428" y="42"/>
                    <a:pt x="2344" y="21"/>
                  </a:cubicBezTo>
                  <a:cubicBezTo>
                    <a:pt x="2281" y="0"/>
                    <a:pt x="2198" y="0"/>
                    <a:pt x="21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56"/>
            <p:cNvSpPr/>
            <p:nvPr/>
          </p:nvSpPr>
          <p:spPr>
            <a:xfrm>
              <a:off x="5510300" y="1472075"/>
              <a:ext cx="59125" cy="92100"/>
            </a:xfrm>
            <a:custGeom>
              <a:avLst/>
              <a:gdLst/>
              <a:ahLst/>
              <a:cxnLst/>
              <a:rect l="l" t="t" r="r" b="b"/>
              <a:pathLst>
                <a:path w="2365" h="3684" extrusionOk="0">
                  <a:moveTo>
                    <a:pt x="1695" y="1"/>
                  </a:moveTo>
                  <a:cubicBezTo>
                    <a:pt x="1590" y="1"/>
                    <a:pt x="1486" y="1"/>
                    <a:pt x="1381" y="43"/>
                  </a:cubicBezTo>
                  <a:cubicBezTo>
                    <a:pt x="1277" y="105"/>
                    <a:pt x="1193" y="147"/>
                    <a:pt x="1109" y="231"/>
                  </a:cubicBezTo>
                  <a:cubicBezTo>
                    <a:pt x="1046" y="315"/>
                    <a:pt x="984" y="398"/>
                    <a:pt x="942" y="503"/>
                  </a:cubicBezTo>
                  <a:cubicBezTo>
                    <a:pt x="900" y="608"/>
                    <a:pt x="879" y="733"/>
                    <a:pt x="879" y="838"/>
                  </a:cubicBezTo>
                  <a:cubicBezTo>
                    <a:pt x="879" y="942"/>
                    <a:pt x="879" y="1026"/>
                    <a:pt x="900" y="1131"/>
                  </a:cubicBezTo>
                  <a:cubicBezTo>
                    <a:pt x="900" y="1235"/>
                    <a:pt x="942" y="1298"/>
                    <a:pt x="984" y="1382"/>
                  </a:cubicBezTo>
                  <a:lnTo>
                    <a:pt x="1507" y="2512"/>
                  </a:lnTo>
                  <a:cubicBezTo>
                    <a:pt x="1528" y="2553"/>
                    <a:pt x="1528" y="2637"/>
                    <a:pt x="1569" y="2700"/>
                  </a:cubicBezTo>
                  <a:cubicBezTo>
                    <a:pt x="1590" y="2742"/>
                    <a:pt x="1590" y="2825"/>
                    <a:pt x="1590" y="2867"/>
                  </a:cubicBezTo>
                  <a:cubicBezTo>
                    <a:pt x="1590" y="3035"/>
                    <a:pt x="1528" y="3139"/>
                    <a:pt x="1465" y="3181"/>
                  </a:cubicBezTo>
                  <a:cubicBezTo>
                    <a:pt x="1381" y="3244"/>
                    <a:pt x="1277" y="3286"/>
                    <a:pt x="1151" y="3349"/>
                  </a:cubicBezTo>
                  <a:cubicBezTo>
                    <a:pt x="1067" y="3370"/>
                    <a:pt x="984" y="3390"/>
                    <a:pt x="879" y="3432"/>
                  </a:cubicBezTo>
                  <a:cubicBezTo>
                    <a:pt x="774" y="3453"/>
                    <a:pt x="670" y="3453"/>
                    <a:pt x="586" y="3453"/>
                  </a:cubicBezTo>
                  <a:cubicBezTo>
                    <a:pt x="461" y="3453"/>
                    <a:pt x="377" y="3453"/>
                    <a:pt x="335" y="3390"/>
                  </a:cubicBezTo>
                  <a:cubicBezTo>
                    <a:pt x="272" y="3370"/>
                    <a:pt x="251" y="3286"/>
                    <a:pt x="251" y="3160"/>
                  </a:cubicBezTo>
                  <a:cubicBezTo>
                    <a:pt x="251" y="3077"/>
                    <a:pt x="251" y="2972"/>
                    <a:pt x="272" y="2909"/>
                  </a:cubicBezTo>
                  <a:cubicBezTo>
                    <a:pt x="314" y="2825"/>
                    <a:pt x="314" y="2721"/>
                    <a:pt x="314" y="2637"/>
                  </a:cubicBezTo>
                  <a:cubicBezTo>
                    <a:pt x="314" y="2616"/>
                    <a:pt x="314" y="2595"/>
                    <a:pt x="272" y="2553"/>
                  </a:cubicBezTo>
                  <a:cubicBezTo>
                    <a:pt x="272" y="2553"/>
                    <a:pt x="251" y="2553"/>
                    <a:pt x="251" y="2595"/>
                  </a:cubicBezTo>
                  <a:cubicBezTo>
                    <a:pt x="251" y="2616"/>
                    <a:pt x="230" y="2616"/>
                    <a:pt x="230" y="2637"/>
                  </a:cubicBezTo>
                  <a:lnTo>
                    <a:pt x="42" y="3014"/>
                  </a:lnTo>
                  <a:cubicBezTo>
                    <a:pt x="42" y="3056"/>
                    <a:pt x="21" y="3077"/>
                    <a:pt x="21" y="3139"/>
                  </a:cubicBezTo>
                  <a:cubicBezTo>
                    <a:pt x="21" y="3168"/>
                    <a:pt x="21" y="3208"/>
                    <a:pt x="14" y="3208"/>
                  </a:cubicBezTo>
                  <a:cubicBezTo>
                    <a:pt x="11" y="3208"/>
                    <a:pt x="7" y="3200"/>
                    <a:pt x="0" y="3181"/>
                  </a:cubicBezTo>
                  <a:lnTo>
                    <a:pt x="0" y="3181"/>
                  </a:lnTo>
                  <a:cubicBezTo>
                    <a:pt x="0" y="3265"/>
                    <a:pt x="21" y="3370"/>
                    <a:pt x="42" y="3432"/>
                  </a:cubicBezTo>
                  <a:lnTo>
                    <a:pt x="209" y="3579"/>
                  </a:lnTo>
                  <a:cubicBezTo>
                    <a:pt x="251" y="3600"/>
                    <a:pt x="335" y="3642"/>
                    <a:pt x="419" y="3662"/>
                  </a:cubicBezTo>
                  <a:cubicBezTo>
                    <a:pt x="481" y="3683"/>
                    <a:pt x="586" y="3683"/>
                    <a:pt x="670" y="3683"/>
                  </a:cubicBezTo>
                  <a:cubicBezTo>
                    <a:pt x="774" y="3683"/>
                    <a:pt x="900" y="3683"/>
                    <a:pt x="1005" y="3662"/>
                  </a:cubicBezTo>
                  <a:cubicBezTo>
                    <a:pt x="1151" y="3642"/>
                    <a:pt x="1256" y="3600"/>
                    <a:pt x="1360" y="3558"/>
                  </a:cubicBezTo>
                  <a:cubicBezTo>
                    <a:pt x="1569" y="3474"/>
                    <a:pt x="1695" y="3390"/>
                    <a:pt x="1800" y="3265"/>
                  </a:cubicBezTo>
                  <a:cubicBezTo>
                    <a:pt x="1904" y="3160"/>
                    <a:pt x="1946" y="3014"/>
                    <a:pt x="1946" y="2805"/>
                  </a:cubicBezTo>
                  <a:cubicBezTo>
                    <a:pt x="1946" y="2700"/>
                    <a:pt x="1946" y="2616"/>
                    <a:pt x="1925" y="2533"/>
                  </a:cubicBezTo>
                  <a:lnTo>
                    <a:pt x="1841" y="2302"/>
                  </a:lnTo>
                  <a:lnTo>
                    <a:pt x="1256" y="963"/>
                  </a:lnTo>
                  <a:cubicBezTo>
                    <a:pt x="1214" y="942"/>
                    <a:pt x="1214" y="921"/>
                    <a:pt x="1214" y="859"/>
                  </a:cubicBezTo>
                  <a:lnTo>
                    <a:pt x="1214" y="754"/>
                  </a:lnTo>
                  <a:cubicBezTo>
                    <a:pt x="1214" y="608"/>
                    <a:pt x="1277" y="503"/>
                    <a:pt x="1381" y="398"/>
                  </a:cubicBezTo>
                  <a:cubicBezTo>
                    <a:pt x="1486" y="315"/>
                    <a:pt x="1590" y="252"/>
                    <a:pt x="1737" y="252"/>
                  </a:cubicBezTo>
                  <a:cubicBezTo>
                    <a:pt x="1841" y="252"/>
                    <a:pt x="1946" y="315"/>
                    <a:pt x="2030" y="357"/>
                  </a:cubicBezTo>
                  <a:cubicBezTo>
                    <a:pt x="2114" y="440"/>
                    <a:pt x="2155" y="524"/>
                    <a:pt x="2155" y="649"/>
                  </a:cubicBezTo>
                  <a:cubicBezTo>
                    <a:pt x="2155" y="712"/>
                    <a:pt x="2155" y="775"/>
                    <a:pt x="2134" y="838"/>
                  </a:cubicBezTo>
                  <a:cubicBezTo>
                    <a:pt x="2114" y="880"/>
                    <a:pt x="2114" y="963"/>
                    <a:pt x="2114" y="1026"/>
                  </a:cubicBezTo>
                  <a:cubicBezTo>
                    <a:pt x="2134" y="1026"/>
                    <a:pt x="2197" y="984"/>
                    <a:pt x="2218" y="963"/>
                  </a:cubicBezTo>
                  <a:cubicBezTo>
                    <a:pt x="2239" y="942"/>
                    <a:pt x="2260" y="880"/>
                    <a:pt x="2302" y="838"/>
                  </a:cubicBezTo>
                  <a:cubicBezTo>
                    <a:pt x="2323" y="775"/>
                    <a:pt x="2323" y="733"/>
                    <a:pt x="2344" y="670"/>
                  </a:cubicBezTo>
                  <a:cubicBezTo>
                    <a:pt x="2365" y="629"/>
                    <a:pt x="2365" y="566"/>
                    <a:pt x="2365" y="545"/>
                  </a:cubicBezTo>
                  <a:cubicBezTo>
                    <a:pt x="2365" y="461"/>
                    <a:pt x="2365" y="398"/>
                    <a:pt x="2323" y="315"/>
                  </a:cubicBezTo>
                  <a:cubicBezTo>
                    <a:pt x="2260" y="231"/>
                    <a:pt x="2218" y="189"/>
                    <a:pt x="2155" y="126"/>
                  </a:cubicBezTo>
                  <a:cubicBezTo>
                    <a:pt x="2114" y="85"/>
                    <a:pt x="2030" y="43"/>
                    <a:pt x="1946" y="22"/>
                  </a:cubicBezTo>
                  <a:cubicBezTo>
                    <a:pt x="1841" y="1"/>
                    <a:pt x="1779" y="1"/>
                    <a:pt x="169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56"/>
            <p:cNvSpPr/>
            <p:nvPr/>
          </p:nvSpPr>
          <p:spPr>
            <a:xfrm>
              <a:off x="5558950" y="1472075"/>
              <a:ext cx="59650" cy="92100"/>
            </a:xfrm>
            <a:custGeom>
              <a:avLst/>
              <a:gdLst/>
              <a:ahLst/>
              <a:cxnLst/>
              <a:rect l="l" t="t" r="r" b="b"/>
              <a:pathLst>
                <a:path w="2386" h="3684" extrusionOk="0">
                  <a:moveTo>
                    <a:pt x="1716" y="1"/>
                  </a:moveTo>
                  <a:cubicBezTo>
                    <a:pt x="1611" y="1"/>
                    <a:pt x="1507" y="1"/>
                    <a:pt x="1402" y="43"/>
                  </a:cubicBezTo>
                  <a:cubicBezTo>
                    <a:pt x="1297" y="105"/>
                    <a:pt x="1214" y="147"/>
                    <a:pt x="1130" y="231"/>
                  </a:cubicBezTo>
                  <a:cubicBezTo>
                    <a:pt x="1046" y="315"/>
                    <a:pt x="1004" y="398"/>
                    <a:pt x="942" y="503"/>
                  </a:cubicBezTo>
                  <a:cubicBezTo>
                    <a:pt x="921" y="608"/>
                    <a:pt x="900" y="733"/>
                    <a:pt x="900" y="838"/>
                  </a:cubicBezTo>
                  <a:cubicBezTo>
                    <a:pt x="900" y="942"/>
                    <a:pt x="900" y="1026"/>
                    <a:pt x="921" y="1131"/>
                  </a:cubicBezTo>
                  <a:cubicBezTo>
                    <a:pt x="921" y="1235"/>
                    <a:pt x="942" y="1298"/>
                    <a:pt x="1004" y="1382"/>
                  </a:cubicBezTo>
                  <a:lnTo>
                    <a:pt x="1528" y="2512"/>
                  </a:lnTo>
                  <a:cubicBezTo>
                    <a:pt x="1548" y="2553"/>
                    <a:pt x="1548" y="2637"/>
                    <a:pt x="1569" y="2700"/>
                  </a:cubicBezTo>
                  <a:cubicBezTo>
                    <a:pt x="1611" y="2742"/>
                    <a:pt x="1611" y="2825"/>
                    <a:pt x="1611" y="2867"/>
                  </a:cubicBezTo>
                  <a:cubicBezTo>
                    <a:pt x="1611" y="3035"/>
                    <a:pt x="1548" y="3139"/>
                    <a:pt x="1465" y="3181"/>
                  </a:cubicBezTo>
                  <a:cubicBezTo>
                    <a:pt x="1402" y="3244"/>
                    <a:pt x="1297" y="3286"/>
                    <a:pt x="1151" y="3349"/>
                  </a:cubicBezTo>
                  <a:cubicBezTo>
                    <a:pt x="1088" y="3370"/>
                    <a:pt x="1004" y="3390"/>
                    <a:pt x="900" y="3432"/>
                  </a:cubicBezTo>
                  <a:cubicBezTo>
                    <a:pt x="795" y="3453"/>
                    <a:pt x="691" y="3453"/>
                    <a:pt x="607" y="3453"/>
                  </a:cubicBezTo>
                  <a:cubicBezTo>
                    <a:pt x="481" y="3453"/>
                    <a:pt x="398" y="3453"/>
                    <a:pt x="356" y="3390"/>
                  </a:cubicBezTo>
                  <a:cubicBezTo>
                    <a:pt x="293" y="3370"/>
                    <a:pt x="272" y="3286"/>
                    <a:pt x="272" y="3160"/>
                  </a:cubicBezTo>
                  <a:cubicBezTo>
                    <a:pt x="272" y="3077"/>
                    <a:pt x="272" y="2972"/>
                    <a:pt x="293" y="2909"/>
                  </a:cubicBezTo>
                  <a:cubicBezTo>
                    <a:pt x="314" y="2825"/>
                    <a:pt x="314" y="2721"/>
                    <a:pt x="314" y="2637"/>
                  </a:cubicBezTo>
                  <a:cubicBezTo>
                    <a:pt x="314" y="2616"/>
                    <a:pt x="314" y="2595"/>
                    <a:pt x="293" y="2553"/>
                  </a:cubicBezTo>
                  <a:cubicBezTo>
                    <a:pt x="293" y="2553"/>
                    <a:pt x="272" y="2553"/>
                    <a:pt x="272" y="2595"/>
                  </a:cubicBezTo>
                  <a:cubicBezTo>
                    <a:pt x="272" y="2616"/>
                    <a:pt x="251" y="2616"/>
                    <a:pt x="251" y="2637"/>
                  </a:cubicBezTo>
                  <a:lnTo>
                    <a:pt x="63" y="3014"/>
                  </a:lnTo>
                  <a:cubicBezTo>
                    <a:pt x="63" y="3056"/>
                    <a:pt x="42" y="3077"/>
                    <a:pt x="42" y="3139"/>
                  </a:cubicBezTo>
                  <a:cubicBezTo>
                    <a:pt x="13" y="3168"/>
                    <a:pt x="4" y="3207"/>
                    <a:pt x="1" y="3208"/>
                  </a:cubicBezTo>
                  <a:lnTo>
                    <a:pt x="1" y="3208"/>
                  </a:lnTo>
                  <a:cubicBezTo>
                    <a:pt x="1" y="3199"/>
                    <a:pt x="0" y="3190"/>
                    <a:pt x="0" y="3181"/>
                  </a:cubicBezTo>
                  <a:lnTo>
                    <a:pt x="0" y="3181"/>
                  </a:lnTo>
                  <a:cubicBezTo>
                    <a:pt x="0" y="3200"/>
                    <a:pt x="0" y="3208"/>
                    <a:pt x="1" y="3208"/>
                  </a:cubicBezTo>
                  <a:cubicBezTo>
                    <a:pt x="1" y="3208"/>
                    <a:pt x="1" y="3208"/>
                    <a:pt x="1" y="3208"/>
                  </a:cubicBezTo>
                  <a:lnTo>
                    <a:pt x="1" y="3208"/>
                  </a:lnTo>
                  <a:cubicBezTo>
                    <a:pt x="9" y="3286"/>
                    <a:pt x="44" y="3376"/>
                    <a:pt x="63" y="3432"/>
                  </a:cubicBezTo>
                  <a:lnTo>
                    <a:pt x="209" y="3579"/>
                  </a:lnTo>
                  <a:cubicBezTo>
                    <a:pt x="272" y="3600"/>
                    <a:pt x="356" y="3642"/>
                    <a:pt x="419" y="3662"/>
                  </a:cubicBezTo>
                  <a:cubicBezTo>
                    <a:pt x="502" y="3683"/>
                    <a:pt x="607" y="3683"/>
                    <a:pt x="691" y="3683"/>
                  </a:cubicBezTo>
                  <a:cubicBezTo>
                    <a:pt x="795" y="3683"/>
                    <a:pt x="921" y="3683"/>
                    <a:pt x="1025" y="3662"/>
                  </a:cubicBezTo>
                  <a:cubicBezTo>
                    <a:pt x="1151" y="3642"/>
                    <a:pt x="1256" y="3600"/>
                    <a:pt x="1360" y="3558"/>
                  </a:cubicBezTo>
                  <a:cubicBezTo>
                    <a:pt x="1569" y="3474"/>
                    <a:pt x="1716" y="3390"/>
                    <a:pt x="1820" y="3265"/>
                  </a:cubicBezTo>
                  <a:cubicBezTo>
                    <a:pt x="1925" y="3160"/>
                    <a:pt x="1967" y="3014"/>
                    <a:pt x="1967" y="2805"/>
                  </a:cubicBezTo>
                  <a:cubicBezTo>
                    <a:pt x="1967" y="2700"/>
                    <a:pt x="1967" y="2616"/>
                    <a:pt x="1946" y="2533"/>
                  </a:cubicBezTo>
                  <a:lnTo>
                    <a:pt x="1862" y="2302"/>
                  </a:lnTo>
                  <a:lnTo>
                    <a:pt x="1256" y="963"/>
                  </a:lnTo>
                  <a:cubicBezTo>
                    <a:pt x="1235" y="942"/>
                    <a:pt x="1235" y="921"/>
                    <a:pt x="1235" y="859"/>
                  </a:cubicBezTo>
                  <a:lnTo>
                    <a:pt x="1235" y="754"/>
                  </a:lnTo>
                  <a:cubicBezTo>
                    <a:pt x="1235" y="608"/>
                    <a:pt x="1297" y="503"/>
                    <a:pt x="1402" y="398"/>
                  </a:cubicBezTo>
                  <a:cubicBezTo>
                    <a:pt x="1507" y="315"/>
                    <a:pt x="1611" y="252"/>
                    <a:pt x="1758" y="252"/>
                  </a:cubicBezTo>
                  <a:cubicBezTo>
                    <a:pt x="1862" y="252"/>
                    <a:pt x="1967" y="315"/>
                    <a:pt x="2051" y="357"/>
                  </a:cubicBezTo>
                  <a:cubicBezTo>
                    <a:pt x="2134" y="440"/>
                    <a:pt x="2176" y="524"/>
                    <a:pt x="2176" y="649"/>
                  </a:cubicBezTo>
                  <a:cubicBezTo>
                    <a:pt x="2176" y="712"/>
                    <a:pt x="2176" y="775"/>
                    <a:pt x="2155" y="838"/>
                  </a:cubicBezTo>
                  <a:cubicBezTo>
                    <a:pt x="2134" y="880"/>
                    <a:pt x="2134" y="963"/>
                    <a:pt x="2134" y="1026"/>
                  </a:cubicBezTo>
                  <a:cubicBezTo>
                    <a:pt x="2155" y="1026"/>
                    <a:pt x="2197" y="984"/>
                    <a:pt x="2239" y="963"/>
                  </a:cubicBezTo>
                  <a:cubicBezTo>
                    <a:pt x="2260" y="942"/>
                    <a:pt x="2281" y="880"/>
                    <a:pt x="2302" y="838"/>
                  </a:cubicBezTo>
                  <a:cubicBezTo>
                    <a:pt x="2344" y="775"/>
                    <a:pt x="2344" y="733"/>
                    <a:pt x="2364" y="670"/>
                  </a:cubicBezTo>
                  <a:cubicBezTo>
                    <a:pt x="2385" y="629"/>
                    <a:pt x="2385" y="566"/>
                    <a:pt x="2385" y="545"/>
                  </a:cubicBezTo>
                  <a:cubicBezTo>
                    <a:pt x="2385" y="461"/>
                    <a:pt x="2385" y="398"/>
                    <a:pt x="2344" y="315"/>
                  </a:cubicBezTo>
                  <a:cubicBezTo>
                    <a:pt x="2281" y="231"/>
                    <a:pt x="2239" y="189"/>
                    <a:pt x="2176" y="126"/>
                  </a:cubicBezTo>
                  <a:cubicBezTo>
                    <a:pt x="2134" y="85"/>
                    <a:pt x="2051" y="43"/>
                    <a:pt x="1967" y="22"/>
                  </a:cubicBezTo>
                  <a:cubicBezTo>
                    <a:pt x="1862" y="1"/>
                    <a:pt x="1779" y="1"/>
                    <a:pt x="171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 name="Google Shape;774;p56"/>
          <p:cNvGrpSpPr/>
          <p:nvPr/>
        </p:nvGrpSpPr>
        <p:grpSpPr>
          <a:xfrm>
            <a:off x="5280838" y="3275450"/>
            <a:ext cx="454315" cy="394422"/>
            <a:chOff x="840300" y="2985900"/>
            <a:chExt cx="744900" cy="646700"/>
          </a:xfrm>
        </p:grpSpPr>
        <p:sp>
          <p:nvSpPr>
            <p:cNvPr id="775" name="Google Shape;775;p56"/>
            <p:cNvSpPr/>
            <p:nvPr/>
          </p:nvSpPr>
          <p:spPr>
            <a:xfrm>
              <a:off x="840300" y="3002125"/>
              <a:ext cx="744900" cy="630475"/>
            </a:xfrm>
            <a:custGeom>
              <a:avLst/>
              <a:gdLst/>
              <a:ahLst/>
              <a:cxnLst/>
              <a:rect l="l" t="t" r="r" b="b"/>
              <a:pathLst>
                <a:path w="29796" h="25219" extrusionOk="0">
                  <a:moveTo>
                    <a:pt x="24079" y="7316"/>
                  </a:moveTo>
                  <a:cubicBezTo>
                    <a:pt x="24316" y="7316"/>
                    <a:pt x="24555" y="7321"/>
                    <a:pt x="24795" y="7329"/>
                  </a:cubicBezTo>
                  <a:lnTo>
                    <a:pt x="24858" y="7329"/>
                  </a:lnTo>
                  <a:lnTo>
                    <a:pt x="24858" y="7371"/>
                  </a:lnTo>
                  <a:cubicBezTo>
                    <a:pt x="24753" y="12602"/>
                    <a:pt x="24878" y="17812"/>
                    <a:pt x="25192" y="23043"/>
                  </a:cubicBezTo>
                  <a:cubicBezTo>
                    <a:pt x="23979" y="23043"/>
                    <a:pt x="22640" y="23064"/>
                    <a:pt x="21280" y="23064"/>
                  </a:cubicBezTo>
                  <a:cubicBezTo>
                    <a:pt x="21342" y="23043"/>
                    <a:pt x="21405" y="22980"/>
                    <a:pt x="21405" y="22876"/>
                  </a:cubicBezTo>
                  <a:cubicBezTo>
                    <a:pt x="21510" y="17749"/>
                    <a:pt x="21489" y="12602"/>
                    <a:pt x="21384" y="7476"/>
                  </a:cubicBezTo>
                  <a:cubicBezTo>
                    <a:pt x="22295" y="7376"/>
                    <a:pt x="23179" y="7316"/>
                    <a:pt x="24079" y="7316"/>
                  </a:cubicBezTo>
                  <a:close/>
                  <a:moveTo>
                    <a:pt x="18811" y="9066"/>
                  </a:moveTo>
                  <a:cubicBezTo>
                    <a:pt x="18936" y="13711"/>
                    <a:pt x="18957" y="18335"/>
                    <a:pt x="18936" y="22980"/>
                  </a:cubicBezTo>
                  <a:cubicBezTo>
                    <a:pt x="18936" y="23022"/>
                    <a:pt x="18936" y="23064"/>
                    <a:pt x="18957" y="23085"/>
                  </a:cubicBezTo>
                  <a:cubicBezTo>
                    <a:pt x="17534" y="23064"/>
                    <a:pt x="16258" y="23064"/>
                    <a:pt x="15442" y="23064"/>
                  </a:cubicBezTo>
                  <a:cubicBezTo>
                    <a:pt x="15463" y="23043"/>
                    <a:pt x="15463" y="23022"/>
                    <a:pt x="15463" y="22980"/>
                  </a:cubicBezTo>
                  <a:cubicBezTo>
                    <a:pt x="15526" y="18440"/>
                    <a:pt x="15421" y="13878"/>
                    <a:pt x="15149" y="9338"/>
                  </a:cubicBezTo>
                  <a:cubicBezTo>
                    <a:pt x="16342" y="9171"/>
                    <a:pt x="17576" y="9108"/>
                    <a:pt x="18811" y="9066"/>
                  </a:cubicBezTo>
                  <a:close/>
                  <a:moveTo>
                    <a:pt x="10224" y="13593"/>
                  </a:moveTo>
                  <a:cubicBezTo>
                    <a:pt x="11111" y="13593"/>
                    <a:pt x="12002" y="13646"/>
                    <a:pt x="12868" y="13711"/>
                  </a:cubicBezTo>
                  <a:cubicBezTo>
                    <a:pt x="12806" y="16850"/>
                    <a:pt x="12910" y="19988"/>
                    <a:pt x="13182" y="23085"/>
                  </a:cubicBezTo>
                  <a:cubicBezTo>
                    <a:pt x="12073" y="23085"/>
                    <a:pt x="10943" y="23085"/>
                    <a:pt x="9793" y="23127"/>
                  </a:cubicBezTo>
                  <a:lnTo>
                    <a:pt x="9793" y="23064"/>
                  </a:lnTo>
                  <a:cubicBezTo>
                    <a:pt x="9500" y="19904"/>
                    <a:pt x="9395" y="16766"/>
                    <a:pt x="9479" y="13606"/>
                  </a:cubicBezTo>
                  <a:cubicBezTo>
                    <a:pt x="9726" y="13597"/>
                    <a:pt x="9975" y="13593"/>
                    <a:pt x="10224" y="13593"/>
                  </a:cubicBezTo>
                  <a:close/>
                  <a:moveTo>
                    <a:pt x="4812" y="16445"/>
                  </a:moveTo>
                  <a:cubicBezTo>
                    <a:pt x="5275" y="16445"/>
                    <a:pt x="5815" y="16565"/>
                    <a:pt x="6110" y="16578"/>
                  </a:cubicBezTo>
                  <a:cubicBezTo>
                    <a:pt x="7052" y="16661"/>
                    <a:pt x="7261" y="16912"/>
                    <a:pt x="7177" y="17833"/>
                  </a:cubicBezTo>
                  <a:cubicBezTo>
                    <a:pt x="7114" y="18565"/>
                    <a:pt x="7072" y="19298"/>
                    <a:pt x="7052" y="20030"/>
                  </a:cubicBezTo>
                  <a:cubicBezTo>
                    <a:pt x="6989" y="20909"/>
                    <a:pt x="6696" y="22311"/>
                    <a:pt x="7052" y="23127"/>
                  </a:cubicBezTo>
                  <a:cubicBezTo>
                    <a:pt x="5943" y="23127"/>
                    <a:pt x="4855" y="23148"/>
                    <a:pt x="3767" y="23148"/>
                  </a:cubicBezTo>
                  <a:cubicBezTo>
                    <a:pt x="3913" y="21767"/>
                    <a:pt x="3976" y="20344"/>
                    <a:pt x="4039" y="18963"/>
                  </a:cubicBezTo>
                  <a:cubicBezTo>
                    <a:pt x="4059" y="18544"/>
                    <a:pt x="3829" y="17059"/>
                    <a:pt x="4059" y="16703"/>
                  </a:cubicBezTo>
                  <a:cubicBezTo>
                    <a:pt x="4198" y="16504"/>
                    <a:pt x="4486" y="16445"/>
                    <a:pt x="4812" y="16445"/>
                  </a:cubicBezTo>
                  <a:close/>
                  <a:moveTo>
                    <a:pt x="1954" y="1"/>
                  </a:moveTo>
                  <a:cubicBezTo>
                    <a:pt x="1889" y="1"/>
                    <a:pt x="1821" y="37"/>
                    <a:pt x="1779" y="111"/>
                  </a:cubicBezTo>
                  <a:cubicBezTo>
                    <a:pt x="1549" y="550"/>
                    <a:pt x="1318" y="1010"/>
                    <a:pt x="1046" y="1471"/>
                  </a:cubicBezTo>
                  <a:cubicBezTo>
                    <a:pt x="959" y="1631"/>
                    <a:pt x="1094" y="1771"/>
                    <a:pt x="1227" y="1771"/>
                  </a:cubicBezTo>
                  <a:cubicBezTo>
                    <a:pt x="1285" y="1771"/>
                    <a:pt x="1343" y="1744"/>
                    <a:pt x="1381" y="1680"/>
                  </a:cubicBezTo>
                  <a:lnTo>
                    <a:pt x="1842" y="801"/>
                  </a:lnTo>
                  <a:lnTo>
                    <a:pt x="1842" y="801"/>
                  </a:lnTo>
                  <a:cubicBezTo>
                    <a:pt x="1214" y="8229"/>
                    <a:pt x="900" y="15699"/>
                    <a:pt x="900" y="23148"/>
                  </a:cubicBezTo>
                  <a:lnTo>
                    <a:pt x="272" y="23148"/>
                  </a:lnTo>
                  <a:cubicBezTo>
                    <a:pt x="0" y="23148"/>
                    <a:pt x="0" y="23545"/>
                    <a:pt x="272" y="23545"/>
                  </a:cubicBezTo>
                  <a:lnTo>
                    <a:pt x="900" y="23545"/>
                  </a:lnTo>
                  <a:lnTo>
                    <a:pt x="900" y="25031"/>
                  </a:lnTo>
                  <a:cubicBezTo>
                    <a:pt x="900" y="25156"/>
                    <a:pt x="994" y="25219"/>
                    <a:pt x="1088" y="25219"/>
                  </a:cubicBezTo>
                  <a:cubicBezTo>
                    <a:pt x="1182" y="25219"/>
                    <a:pt x="1277" y="25156"/>
                    <a:pt x="1277" y="25031"/>
                  </a:cubicBezTo>
                  <a:lnTo>
                    <a:pt x="1277" y="23545"/>
                  </a:lnTo>
                  <a:cubicBezTo>
                    <a:pt x="6445" y="23482"/>
                    <a:pt x="11613" y="23441"/>
                    <a:pt x="16760" y="23378"/>
                  </a:cubicBezTo>
                  <a:lnTo>
                    <a:pt x="25025" y="23294"/>
                  </a:lnTo>
                  <a:cubicBezTo>
                    <a:pt x="25739" y="23294"/>
                    <a:pt x="26577" y="23394"/>
                    <a:pt x="27373" y="23394"/>
                  </a:cubicBezTo>
                  <a:cubicBezTo>
                    <a:pt x="27837" y="23394"/>
                    <a:pt x="28286" y="23360"/>
                    <a:pt x="28687" y="23252"/>
                  </a:cubicBezTo>
                  <a:lnTo>
                    <a:pt x="28687" y="23252"/>
                  </a:lnTo>
                  <a:lnTo>
                    <a:pt x="28205" y="23692"/>
                  </a:lnTo>
                  <a:cubicBezTo>
                    <a:pt x="28055" y="23825"/>
                    <a:pt x="28185" y="24026"/>
                    <a:pt x="28351" y="24026"/>
                  </a:cubicBezTo>
                  <a:cubicBezTo>
                    <a:pt x="28392" y="24026"/>
                    <a:pt x="28435" y="24014"/>
                    <a:pt x="28477" y="23985"/>
                  </a:cubicBezTo>
                  <a:cubicBezTo>
                    <a:pt x="28875" y="23650"/>
                    <a:pt x="29272" y="23273"/>
                    <a:pt x="29670" y="22938"/>
                  </a:cubicBezTo>
                  <a:cubicBezTo>
                    <a:pt x="29795" y="22917"/>
                    <a:pt x="29754" y="22750"/>
                    <a:pt x="29649" y="22666"/>
                  </a:cubicBezTo>
                  <a:cubicBezTo>
                    <a:pt x="29126" y="22311"/>
                    <a:pt x="28561" y="21913"/>
                    <a:pt x="28038" y="21557"/>
                  </a:cubicBezTo>
                  <a:cubicBezTo>
                    <a:pt x="27998" y="21525"/>
                    <a:pt x="27960" y="21512"/>
                    <a:pt x="27925" y="21512"/>
                  </a:cubicBezTo>
                  <a:cubicBezTo>
                    <a:pt x="27777" y="21512"/>
                    <a:pt x="27693" y="21757"/>
                    <a:pt x="27829" y="21892"/>
                  </a:cubicBezTo>
                  <a:lnTo>
                    <a:pt x="28938" y="22666"/>
                  </a:lnTo>
                  <a:cubicBezTo>
                    <a:pt x="28875" y="22708"/>
                    <a:pt x="28854" y="22750"/>
                    <a:pt x="28854" y="22834"/>
                  </a:cubicBezTo>
                  <a:cubicBezTo>
                    <a:pt x="28854" y="22938"/>
                    <a:pt x="27473" y="22980"/>
                    <a:pt x="25548" y="23043"/>
                  </a:cubicBezTo>
                  <a:cubicBezTo>
                    <a:pt x="25213" y="17833"/>
                    <a:pt x="25109" y="12602"/>
                    <a:pt x="25213" y="7371"/>
                  </a:cubicBezTo>
                  <a:cubicBezTo>
                    <a:pt x="25213" y="7243"/>
                    <a:pt x="25101" y="7179"/>
                    <a:pt x="25003" y="7179"/>
                  </a:cubicBezTo>
                  <a:cubicBezTo>
                    <a:pt x="24989" y="7179"/>
                    <a:pt x="24975" y="7180"/>
                    <a:pt x="24962" y="7183"/>
                  </a:cubicBezTo>
                  <a:cubicBezTo>
                    <a:pt x="24983" y="7078"/>
                    <a:pt x="24920" y="6932"/>
                    <a:pt x="24774" y="6932"/>
                  </a:cubicBezTo>
                  <a:cubicBezTo>
                    <a:pt x="24584" y="6928"/>
                    <a:pt x="24394" y="6927"/>
                    <a:pt x="24205" y="6927"/>
                  </a:cubicBezTo>
                  <a:cubicBezTo>
                    <a:pt x="23229" y="6927"/>
                    <a:pt x="22265" y="6973"/>
                    <a:pt x="21300" y="7078"/>
                  </a:cubicBezTo>
                  <a:cubicBezTo>
                    <a:pt x="21238" y="7078"/>
                    <a:pt x="21196" y="7120"/>
                    <a:pt x="21154" y="7162"/>
                  </a:cubicBezTo>
                  <a:cubicBezTo>
                    <a:pt x="21049" y="7162"/>
                    <a:pt x="20945" y="7225"/>
                    <a:pt x="20945" y="7350"/>
                  </a:cubicBezTo>
                  <a:cubicBezTo>
                    <a:pt x="21049" y="12518"/>
                    <a:pt x="21091" y="17707"/>
                    <a:pt x="20987" y="22855"/>
                  </a:cubicBezTo>
                  <a:cubicBezTo>
                    <a:pt x="20987" y="22959"/>
                    <a:pt x="21028" y="23022"/>
                    <a:pt x="21112" y="23043"/>
                  </a:cubicBezTo>
                  <a:lnTo>
                    <a:pt x="19271" y="23043"/>
                  </a:lnTo>
                  <a:cubicBezTo>
                    <a:pt x="19313" y="23022"/>
                    <a:pt x="19313" y="22980"/>
                    <a:pt x="19313" y="22938"/>
                  </a:cubicBezTo>
                  <a:cubicBezTo>
                    <a:pt x="19355" y="18251"/>
                    <a:pt x="19313" y="13565"/>
                    <a:pt x="19166" y="8899"/>
                  </a:cubicBezTo>
                  <a:cubicBezTo>
                    <a:pt x="19166" y="8836"/>
                    <a:pt x="19145" y="8794"/>
                    <a:pt x="19124" y="8752"/>
                  </a:cubicBezTo>
                  <a:cubicBezTo>
                    <a:pt x="19104" y="8689"/>
                    <a:pt x="19041" y="8627"/>
                    <a:pt x="18936" y="8627"/>
                  </a:cubicBezTo>
                  <a:cubicBezTo>
                    <a:pt x="17660" y="8648"/>
                    <a:pt x="16383" y="8731"/>
                    <a:pt x="15086" y="8899"/>
                  </a:cubicBezTo>
                  <a:cubicBezTo>
                    <a:pt x="14982" y="8899"/>
                    <a:pt x="14940" y="8961"/>
                    <a:pt x="14919" y="9045"/>
                  </a:cubicBezTo>
                  <a:cubicBezTo>
                    <a:pt x="14814" y="9045"/>
                    <a:pt x="14710" y="9108"/>
                    <a:pt x="14730" y="9233"/>
                  </a:cubicBezTo>
                  <a:cubicBezTo>
                    <a:pt x="14982" y="13774"/>
                    <a:pt x="15086" y="18356"/>
                    <a:pt x="15044" y="22917"/>
                  </a:cubicBezTo>
                  <a:cubicBezTo>
                    <a:pt x="15044" y="22938"/>
                    <a:pt x="15044" y="22959"/>
                    <a:pt x="15065" y="22980"/>
                  </a:cubicBezTo>
                  <a:lnTo>
                    <a:pt x="13601" y="22980"/>
                  </a:lnTo>
                  <a:cubicBezTo>
                    <a:pt x="13287" y="19821"/>
                    <a:pt x="13182" y="16661"/>
                    <a:pt x="13287" y="13460"/>
                  </a:cubicBezTo>
                  <a:cubicBezTo>
                    <a:pt x="13287" y="13334"/>
                    <a:pt x="13182" y="13293"/>
                    <a:pt x="13098" y="13293"/>
                  </a:cubicBezTo>
                  <a:cubicBezTo>
                    <a:pt x="13078" y="13230"/>
                    <a:pt x="13036" y="13209"/>
                    <a:pt x="12952" y="13209"/>
                  </a:cubicBezTo>
                  <a:cubicBezTo>
                    <a:pt x="11979" y="13128"/>
                    <a:pt x="11018" y="13097"/>
                    <a:pt x="10050" y="13097"/>
                  </a:cubicBezTo>
                  <a:cubicBezTo>
                    <a:pt x="9770" y="13097"/>
                    <a:pt x="9489" y="13100"/>
                    <a:pt x="9207" y="13104"/>
                  </a:cubicBezTo>
                  <a:cubicBezTo>
                    <a:pt x="8997" y="13104"/>
                    <a:pt x="8976" y="13355"/>
                    <a:pt x="9102" y="13460"/>
                  </a:cubicBezTo>
                  <a:cubicBezTo>
                    <a:pt x="9018" y="16640"/>
                    <a:pt x="9123" y="19800"/>
                    <a:pt x="9416" y="22959"/>
                  </a:cubicBezTo>
                  <a:cubicBezTo>
                    <a:pt x="9416" y="22980"/>
                    <a:pt x="9416" y="22980"/>
                    <a:pt x="9437" y="23022"/>
                  </a:cubicBezTo>
                  <a:cubicBezTo>
                    <a:pt x="8788" y="23022"/>
                    <a:pt x="8140" y="23022"/>
                    <a:pt x="7449" y="23043"/>
                  </a:cubicBezTo>
                  <a:cubicBezTo>
                    <a:pt x="7491" y="22980"/>
                    <a:pt x="7491" y="22917"/>
                    <a:pt x="7449" y="22855"/>
                  </a:cubicBezTo>
                  <a:lnTo>
                    <a:pt x="7428" y="22834"/>
                  </a:lnTo>
                  <a:cubicBezTo>
                    <a:pt x="7386" y="22750"/>
                    <a:pt x="7324" y="22750"/>
                    <a:pt x="7282" y="22750"/>
                  </a:cubicBezTo>
                  <a:cubicBezTo>
                    <a:pt x="7407" y="22499"/>
                    <a:pt x="7428" y="22206"/>
                    <a:pt x="7407" y="21913"/>
                  </a:cubicBezTo>
                  <a:cubicBezTo>
                    <a:pt x="7407" y="21599"/>
                    <a:pt x="7428" y="21264"/>
                    <a:pt x="7428" y="20951"/>
                  </a:cubicBezTo>
                  <a:cubicBezTo>
                    <a:pt x="7449" y="20365"/>
                    <a:pt x="7491" y="19800"/>
                    <a:pt x="7512" y="19256"/>
                  </a:cubicBezTo>
                  <a:cubicBezTo>
                    <a:pt x="7554" y="18356"/>
                    <a:pt x="7826" y="17289"/>
                    <a:pt x="7700" y="16431"/>
                  </a:cubicBezTo>
                  <a:cubicBezTo>
                    <a:pt x="7700" y="16347"/>
                    <a:pt x="7616" y="16326"/>
                    <a:pt x="7554" y="16285"/>
                  </a:cubicBezTo>
                  <a:cubicBezTo>
                    <a:pt x="6549" y="15908"/>
                    <a:pt x="5001" y="16054"/>
                    <a:pt x="3892" y="15971"/>
                  </a:cubicBezTo>
                  <a:cubicBezTo>
                    <a:pt x="3787" y="15971"/>
                    <a:pt x="3683" y="16075"/>
                    <a:pt x="3683" y="16180"/>
                  </a:cubicBezTo>
                  <a:cubicBezTo>
                    <a:pt x="3683" y="18523"/>
                    <a:pt x="3620" y="20825"/>
                    <a:pt x="3369" y="23148"/>
                  </a:cubicBezTo>
                  <a:cubicBezTo>
                    <a:pt x="2699" y="23148"/>
                    <a:pt x="2009" y="23148"/>
                    <a:pt x="1339" y="23168"/>
                  </a:cubicBezTo>
                  <a:cubicBezTo>
                    <a:pt x="1318" y="15803"/>
                    <a:pt x="1632" y="8417"/>
                    <a:pt x="2260" y="1073"/>
                  </a:cubicBezTo>
                  <a:cubicBezTo>
                    <a:pt x="2427" y="1387"/>
                    <a:pt x="2616" y="1680"/>
                    <a:pt x="2804" y="1994"/>
                  </a:cubicBezTo>
                  <a:cubicBezTo>
                    <a:pt x="2842" y="2058"/>
                    <a:pt x="2900" y="2084"/>
                    <a:pt x="2958" y="2084"/>
                  </a:cubicBezTo>
                  <a:cubicBezTo>
                    <a:pt x="3091" y="2084"/>
                    <a:pt x="3226" y="1945"/>
                    <a:pt x="3139" y="1785"/>
                  </a:cubicBezTo>
                  <a:cubicBezTo>
                    <a:pt x="2846" y="1303"/>
                    <a:pt x="2595" y="864"/>
                    <a:pt x="2302" y="383"/>
                  </a:cubicBezTo>
                  <a:lnTo>
                    <a:pt x="2302" y="362"/>
                  </a:lnTo>
                  <a:cubicBezTo>
                    <a:pt x="2302" y="257"/>
                    <a:pt x="2260" y="215"/>
                    <a:pt x="2176" y="173"/>
                  </a:cubicBezTo>
                  <a:cubicBezTo>
                    <a:pt x="2155" y="153"/>
                    <a:pt x="2155" y="132"/>
                    <a:pt x="2114" y="111"/>
                  </a:cubicBezTo>
                  <a:cubicBezTo>
                    <a:pt x="2082" y="37"/>
                    <a:pt x="2019" y="1"/>
                    <a:pt x="1954"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56"/>
            <p:cNvSpPr/>
            <p:nvPr/>
          </p:nvSpPr>
          <p:spPr>
            <a:xfrm>
              <a:off x="952075" y="2985900"/>
              <a:ext cx="449800" cy="348175"/>
            </a:xfrm>
            <a:custGeom>
              <a:avLst/>
              <a:gdLst/>
              <a:ahLst/>
              <a:cxnLst/>
              <a:rect l="l" t="t" r="r" b="b"/>
              <a:pathLst>
                <a:path w="17992" h="13927" extrusionOk="0">
                  <a:moveTo>
                    <a:pt x="17749" y="0"/>
                  </a:moveTo>
                  <a:cubicBezTo>
                    <a:pt x="17714" y="0"/>
                    <a:pt x="17678" y="9"/>
                    <a:pt x="17646" y="27"/>
                  </a:cubicBezTo>
                  <a:cubicBezTo>
                    <a:pt x="17499" y="90"/>
                    <a:pt x="17353" y="174"/>
                    <a:pt x="17227" y="258"/>
                  </a:cubicBezTo>
                  <a:cubicBezTo>
                    <a:pt x="17196" y="237"/>
                    <a:pt x="17170" y="226"/>
                    <a:pt x="17143" y="226"/>
                  </a:cubicBezTo>
                  <a:cubicBezTo>
                    <a:pt x="17117" y="226"/>
                    <a:pt x="17091" y="237"/>
                    <a:pt x="17060" y="258"/>
                  </a:cubicBezTo>
                  <a:cubicBezTo>
                    <a:pt x="16746" y="404"/>
                    <a:pt x="16411" y="571"/>
                    <a:pt x="16097" y="739"/>
                  </a:cubicBezTo>
                  <a:cubicBezTo>
                    <a:pt x="15910" y="833"/>
                    <a:pt x="16008" y="1128"/>
                    <a:pt x="16181" y="1128"/>
                  </a:cubicBezTo>
                  <a:cubicBezTo>
                    <a:pt x="16201" y="1128"/>
                    <a:pt x="16222" y="1124"/>
                    <a:pt x="16244" y="1115"/>
                  </a:cubicBezTo>
                  <a:cubicBezTo>
                    <a:pt x="16327" y="1094"/>
                    <a:pt x="16432" y="1032"/>
                    <a:pt x="16516" y="1011"/>
                  </a:cubicBezTo>
                  <a:lnTo>
                    <a:pt x="16516" y="1011"/>
                  </a:lnTo>
                  <a:cubicBezTo>
                    <a:pt x="15783" y="1994"/>
                    <a:pt x="15051" y="2978"/>
                    <a:pt x="14256" y="3940"/>
                  </a:cubicBezTo>
                  <a:cubicBezTo>
                    <a:pt x="13879" y="4442"/>
                    <a:pt x="13461" y="4923"/>
                    <a:pt x="13042" y="5426"/>
                  </a:cubicBezTo>
                  <a:cubicBezTo>
                    <a:pt x="12730" y="5772"/>
                    <a:pt x="12531" y="5951"/>
                    <a:pt x="12317" y="5951"/>
                  </a:cubicBezTo>
                  <a:cubicBezTo>
                    <a:pt x="12131" y="5951"/>
                    <a:pt x="11933" y="5813"/>
                    <a:pt x="11640" y="5530"/>
                  </a:cubicBezTo>
                  <a:cubicBezTo>
                    <a:pt x="11341" y="5266"/>
                    <a:pt x="11027" y="4854"/>
                    <a:pt x="10624" y="4854"/>
                  </a:cubicBezTo>
                  <a:cubicBezTo>
                    <a:pt x="10548" y="4854"/>
                    <a:pt x="10468" y="4869"/>
                    <a:pt x="10385" y="4903"/>
                  </a:cubicBezTo>
                  <a:cubicBezTo>
                    <a:pt x="9653" y="5216"/>
                    <a:pt x="8816" y="6660"/>
                    <a:pt x="8335" y="7225"/>
                  </a:cubicBezTo>
                  <a:lnTo>
                    <a:pt x="6995" y="8794"/>
                  </a:lnTo>
                  <a:cubicBezTo>
                    <a:pt x="6671" y="9168"/>
                    <a:pt x="6503" y="9386"/>
                    <a:pt x="6278" y="9386"/>
                  </a:cubicBezTo>
                  <a:cubicBezTo>
                    <a:pt x="6126" y="9386"/>
                    <a:pt x="5948" y="9286"/>
                    <a:pt x="5677" y="9066"/>
                  </a:cubicBezTo>
                  <a:cubicBezTo>
                    <a:pt x="5339" y="8766"/>
                    <a:pt x="4764" y="8229"/>
                    <a:pt x="4226" y="8229"/>
                  </a:cubicBezTo>
                  <a:cubicBezTo>
                    <a:pt x="4165" y="8229"/>
                    <a:pt x="4105" y="8235"/>
                    <a:pt x="4045" y="8250"/>
                  </a:cubicBezTo>
                  <a:cubicBezTo>
                    <a:pt x="3417" y="8418"/>
                    <a:pt x="2936" y="9506"/>
                    <a:pt x="2622" y="9987"/>
                  </a:cubicBezTo>
                  <a:cubicBezTo>
                    <a:pt x="1785" y="11201"/>
                    <a:pt x="948" y="12435"/>
                    <a:pt x="91" y="13649"/>
                  </a:cubicBezTo>
                  <a:cubicBezTo>
                    <a:pt x="1" y="13798"/>
                    <a:pt x="146" y="13926"/>
                    <a:pt x="282" y="13926"/>
                  </a:cubicBezTo>
                  <a:cubicBezTo>
                    <a:pt x="337" y="13926"/>
                    <a:pt x="390" y="13906"/>
                    <a:pt x="425" y="13858"/>
                  </a:cubicBezTo>
                  <a:cubicBezTo>
                    <a:pt x="1179" y="12749"/>
                    <a:pt x="1911" y="11682"/>
                    <a:pt x="2685" y="10573"/>
                  </a:cubicBezTo>
                  <a:cubicBezTo>
                    <a:pt x="3097" y="9997"/>
                    <a:pt x="3670" y="8772"/>
                    <a:pt x="4545" y="8772"/>
                  </a:cubicBezTo>
                  <a:cubicBezTo>
                    <a:pt x="4560" y="8772"/>
                    <a:pt x="4574" y="8773"/>
                    <a:pt x="4589" y="8773"/>
                  </a:cubicBezTo>
                  <a:cubicBezTo>
                    <a:pt x="5112" y="8794"/>
                    <a:pt x="5782" y="9694"/>
                    <a:pt x="6158" y="10050"/>
                  </a:cubicBezTo>
                  <a:cubicBezTo>
                    <a:pt x="6200" y="10092"/>
                    <a:pt x="6253" y="10113"/>
                    <a:pt x="6305" y="10113"/>
                  </a:cubicBezTo>
                  <a:cubicBezTo>
                    <a:pt x="6357" y="10113"/>
                    <a:pt x="6410" y="10092"/>
                    <a:pt x="6451" y="10050"/>
                  </a:cubicBezTo>
                  <a:cubicBezTo>
                    <a:pt x="7330" y="9004"/>
                    <a:pt x="8230" y="7957"/>
                    <a:pt x="9109" y="6953"/>
                  </a:cubicBezTo>
                  <a:cubicBezTo>
                    <a:pt x="9339" y="6660"/>
                    <a:pt x="10113" y="5447"/>
                    <a:pt x="10448" y="5384"/>
                  </a:cubicBezTo>
                  <a:cubicBezTo>
                    <a:pt x="10490" y="5374"/>
                    <a:pt x="10533" y="5369"/>
                    <a:pt x="10576" y="5369"/>
                  </a:cubicBezTo>
                  <a:cubicBezTo>
                    <a:pt x="11178" y="5369"/>
                    <a:pt x="11878" y="6266"/>
                    <a:pt x="12268" y="6597"/>
                  </a:cubicBezTo>
                  <a:cubicBezTo>
                    <a:pt x="12310" y="6639"/>
                    <a:pt x="12362" y="6660"/>
                    <a:pt x="12415" y="6660"/>
                  </a:cubicBezTo>
                  <a:cubicBezTo>
                    <a:pt x="12467" y="6660"/>
                    <a:pt x="12519" y="6639"/>
                    <a:pt x="12561" y="6597"/>
                  </a:cubicBezTo>
                  <a:cubicBezTo>
                    <a:pt x="14214" y="4693"/>
                    <a:pt x="15783" y="2726"/>
                    <a:pt x="17248" y="697"/>
                  </a:cubicBezTo>
                  <a:cubicBezTo>
                    <a:pt x="17290" y="676"/>
                    <a:pt x="17332" y="634"/>
                    <a:pt x="17374" y="613"/>
                  </a:cubicBezTo>
                  <a:lnTo>
                    <a:pt x="17374" y="613"/>
                  </a:lnTo>
                  <a:cubicBezTo>
                    <a:pt x="17185" y="1053"/>
                    <a:pt x="17018" y="1471"/>
                    <a:pt x="16850" y="1931"/>
                  </a:cubicBezTo>
                  <a:cubicBezTo>
                    <a:pt x="16787" y="2071"/>
                    <a:pt x="16909" y="2165"/>
                    <a:pt x="17033" y="2165"/>
                  </a:cubicBezTo>
                  <a:cubicBezTo>
                    <a:pt x="17113" y="2165"/>
                    <a:pt x="17194" y="2126"/>
                    <a:pt x="17227" y="2036"/>
                  </a:cubicBezTo>
                  <a:cubicBezTo>
                    <a:pt x="17457" y="1429"/>
                    <a:pt x="17708" y="822"/>
                    <a:pt x="17959" y="216"/>
                  </a:cubicBezTo>
                  <a:cubicBezTo>
                    <a:pt x="17992" y="102"/>
                    <a:pt x="17873" y="0"/>
                    <a:pt x="17749"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 name="Google Shape;777;p56"/>
          <p:cNvGrpSpPr/>
          <p:nvPr/>
        </p:nvGrpSpPr>
        <p:grpSpPr>
          <a:xfrm>
            <a:off x="7518475" y="3665450"/>
            <a:ext cx="505950" cy="501225"/>
            <a:chOff x="2412550" y="2298475"/>
            <a:chExt cx="505950" cy="501225"/>
          </a:xfrm>
        </p:grpSpPr>
        <p:sp>
          <p:nvSpPr>
            <p:cNvPr id="778" name="Google Shape;778;p56"/>
            <p:cNvSpPr/>
            <p:nvPr/>
          </p:nvSpPr>
          <p:spPr>
            <a:xfrm>
              <a:off x="2414725" y="2356575"/>
              <a:ext cx="140450" cy="27575"/>
            </a:xfrm>
            <a:custGeom>
              <a:avLst/>
              <a:gdLst/>
              <a:ahLst/>
              <a:cxnLst/>
              <a:rect l="l" t="t" r="r" b="b"/>
              <a:pathLst>
                <a:path w="5618" h="1103" extrusionOk="0">
                  <a:moveTo>
                    <a:pt x="5396" y="0"/>
                  </a:moveTo>
                  <a:cubicBezTo>
                    <a:pt x="5370" y="0"/>
                    <a:pt x="5341" y="7"/>
                    <a:pt x="5312" y="24"/>
                  </a:cubicBezTo>
                  <a:cubicBezTo>
                    <a:pt x="4483" y="458"/>
                    <a:pt x="3283" y="776"/>
                    <a:pt x="2158" y="776"/>
                  </a:cubicBezTo>
                  <a:cubicBezTo>
                    <a:pt x="1492" y="776"/>
                    <a:pt x="853" y="665"/>
                    <a:pt x="332" y="400"/>
                  </a:cubicBezTo>
                  <a:cubicBezTo>
                    <a:pt x="305" y="389"/>
                    <a:pt x="279" y="384"/>
                    <a:pt x="254" y="384"/>
                  </a:cubicBezTo>
                  <a:cubicBezTo>
                    <a:pt x="90" y="384"/>
                    <a:pt x="1" y="602"/>
                    <a:pt x="165" y="693"/>
                  </a:cubicBezTo>
                  <a:cubicBezTo>
                    <a:pt x="737" y="979"/>
                    <a:pt x="1434" y="1103"/>
                    <a:pt x="2156" y="1103"/>
                  </a:cubicBezTo>
                  <a:cubicBezTo>
                    <a:pt x="3333" y="1103"/>
                    <a:pt x="4576" y="775"/>
                    <a:pt x="5458" y="296"/>
                  </a:cubicBezTo>
                  <a:cubicBezTo>
                    <a:pt x="5617" y="207"/>
                    <a:pt x="5538" y="0"/>
                    <a:pt x="5396"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56"/>
            <p:cNvSpPr/>
            <p:nvPr/>
          </p:nvSpPr>
          <p:spPr>
            <a:xfrm>
              <a:off x="2414125" y="2341500"/>
              <a:ext cx="138125" cy="33350"/>
            </a:xfrm>
            <a:custGeom>
              <a:avLst/>
              <a:gdLst/>
              <a:ahLst/>
              <a:cxnLst/>
              <a:rect l="l" t="t" r="r" b="b"/>
              <a:pathLst>
                <a:path w="5525" h="1334" extrusionOk="0">
                  <a:moveTo>
                    <a:pt x="2409" y="0"/>
                  </a:moveTo>
                  <a:cubicBezTo>
                    <a:pt x="2117" y="0"/>
                    <a:pt x="1834" y="19"/>
                    <a:pt x="1570" y="62"/>
                  </a:cubicBezTo>
                  <a:cubicBezTo>
                    <a:pt x="984" y="145"/>
                    <a:pt x="0" y="480"/>
                    <a:pt x="105" y="1212"/>
                  </a:cubicBezTo>
                  <a:cubicBezTo>
                    <a:pt x="113" y="1297"/>
                    <a:pt x="170" y="1334"/>
                    <a:pt x="232" y="1334"/>
                  </a:cubicBezTo>
                  <a:cubicBezTo>
                    <a:pt x="325" y="1334"/>
                    <a:pt x="431" y="1253"/>
                    <a:pt x="419" y="1129"/>
                  </a:cubicBezTo>
                  <a:cubicBezTo>
                    <a:pt x="333" y="499"/>
                    <a:pt x="1353" y="378"/>
                    <a:pt x="2161" y="378"/>
                  </a:cubicBezTo>
                  <a:cubicBezTo>
                    <a:pt x="2534" y="378"/>
                    <a:pt x="2861" y="404"/>
                    <a:pt x="3013" y="417"/>
                  </a:cubicBezTo>
                  <a:cubicBezTo>
                    <a:pt x="3788" y="501"/>
                    <a:pt x="4541" y="627"/>
                    <a:pt x="5315" y="773"/>
                  </a:cubicBezTo>
                  <a:cubicBezTo>
                    <a:pt x="5461" y="773"/>
                    <a:pt x="5524" y="564"/>
                    <a:pt x="5378" y="501"/>
                  </a:cubicBezTo>
                  <a:cubicBezTo>
                    <a:pt x="4535" y="225"/>
                    <a:pt x="3416" y="0"/>
                    <a:pt x="2409"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56"/>
            <p:cNvSpPr/>
            <p:nvPr/>
          </p:nvSpPr>
          <p:spPr>
            <a:xfrm>
              <a:off x="2538100" y="2298475"/>
              <a:ext cx="117200" cy="39275"/>
            </a:xfrm>
            <a:custGeom>
              <a:avLst/>
              <a:gdLst/>
              <a:ahLst/>
              <a:cxnLst/>
              <a:rect l="l" t="t" r="r" b="b"/>
              <a:pathLst>
                <a:path w="4688" h="1571" extrusionOk="0">
                  <a:moveTo>
                    <a:pt x="2290" y="215"/>
                  </a:moveTo>
                  <a:cubicBezTo>
                    <a:pt x="2310" y="227"/>
                    <a:pt x="2335" y="234"/>
                    <a:pt x="2365" y="234"/>
                  </a:cubicBezTo>
                  <a:cubicBezTo>
                    <a:pt x="2783" y="297"/>
                    <a:pt x="3746" y="297"/>
                    <a:pt x="4080" y="632"/>
                  </a:cubicBezTo>
                  <a:cubicBezTo>
                    <a:pt x="4666" y="1239"/>
                    <a:pt x="3076" y="1260"/>
                    <a:pt x="2825" y="1260"/>
                  </a:cubicBezTo>
                  <a:cubicBezTo>
                    <a:pt x="2323" y="1260"/>
                    <a:pt x="1507" y="1197"/>
                    <a:pt x="1025" y="946"/>
                  </a:cubicBezTo>
                  <a:cubicBezTo>
                    <a:pt x="481" y="632"/>
                    <a:pt x="753" y="506"/>
                    <a:pt x="1235" y="339"/>
                  </a:cubicBezTo>
                  <a:cubicBezTo>
                    <a:pt x="1600" y="238"/>
                    <a:pt x="1945" y="234"/>
                    <a:pt x="2290" y="215"/>
                  </a:cubicBezTo>
                  <a:close/>
                  <a:moveTo>
                    <a:pt x="2533" y="1"/>
                  </a:moveTo>
                  <a:cubicBezTo>
                    <a:pt x="2468" y="1"/>
                    <a:pt x="2411" y="2"/>
                    <a:pt x="2365" y="4"/>
                  </a:cubicBezTo>
                  <a:cubicBezTo>
                    <a:pt x="1988" y="4"/>
                    <a:pt x="0" y="46"/>
                    <a:pt x="209" y="841"/>
                  </a:cubicBezTo>
                  <a:cubicBezTo>
                    <a:pt x="293" y="1155"/>
                    <a:pt x="984" y="1260"/>
                    <a:pt x="1214" y="1301"/>
                  </a:cubicBezTo>
                  <a:cubicBezTo>
                    <a:pt x="1787" y="1470"/>
                    <a:pt x="2373" y="1571"/>
                    <a:pt x="2962" y="1571"/>
                  </a:cubicBezTo>
                  <a:cubicBezTo>
                    <a:pt x="3105" y="1571"/>
                    <a:pt x="3247" y="1565"/>
                    <a:pt x="3390" y="1552"/>
                  </a:cubicBezTo>
                  <a:cubicBezTo>
                    <a:pt x="3746" y="1490"/>
                    <a:pt x="4687" y="1385"/>
                    <a:pt x="4666" y="841"/>
                  </a:cubicBezTo>
                  <a:cubicBezTo>
                    <a:pt x="4647" y="119"/>
                    <a:pt x="3180" y="1"/>
                    <a:pt x="2533"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56"/>
            <p:cNvSpPr/>
            <p:nvPr/>
          </p:nvSpPr>
          <p:spPr>
            <a:xfrm>
              <a:off x="2597725" y="2370350"/>
              <a:ext cx="145575" cy="40225"/>
            </a:xfrm>
            <a:custGeom>
              <a:avLst/>
              <a:gdLst/>
              <a:ahLst/>
              <a:cxnLst/>
              <a:rect l="l" t="t" r="r" b="b"/>
              <a:pathLst>
                <a:path w="5823" h="1609" extrusionOk="0">
                  <a:moveTo>
                    <a:pt x="2525" y="324"/>
                  </a:moveTo>
                  <a:cubicBezTo>
                    <a:pt x="2695" y="324"/>
                    <a:pt x="2865" y="328"/>
                    <a:pt x="3036" y="329"/>
                  </a:cubicBezTo>
                  <a:lnTo>
                    <a:pt x="3036" y="329"/>
                  </a:lnTo>
                  <a:cubicBezTo>
                    <a:pt x="3051" y="366"/>
                    <a:pt x="3082" y="395"/>
                    <a:pt x="3123" y="395"/>
                  </a:cubicBezTo>
                  <a:cubicBezTo>
                    <a:pt x="3128" y="395"/>
                    <a:pt x="3134" y="394"/>
                    <a:pt x="3139" y="393"/>
                  </a:cubicBezTo>
                  <a:cubicBezTo>
                    <a:pt x="3213" y="389"/>
                    <a:pt x="3288" y="388"/>
                    <a:pt x="3363" y="388"/>
                  </a:cubicBezTo>
                  <a:cubicBezTo>
                    <a:pt x="3713" y="388"/>
                    <a:pt x="4071" y="425"/>
                    <a:pt x="4415" y="477"/>
                  </a:cubicBezTo>
                  <a:cubicBezTo>
                    <a:pt x="4792" y="519"/>
                    <a:pt x="5566" y="707"/>
                    <a:pt x="4897" y="1042"/>
                  </a:cubicBezTo>
                  <a:cubicBezTo>
                    <a:pt x="4551" y="1221"/>
                    <a:pt x="4035" y="1264"/>
                    <a:pt x="3532" y="1264"/>
                  </a:cubicBezTo>
                  <a:cubicBezTo>
                    <a:pt x="3152" y="1264"/>
                    <a:pt x="2778" y="1239"/>
                    <a:pt x="2490" y="1230"/>
                  </a:cubicBezTo>
                  <a:cubicBezTo>
                    <a:pt x="2093" y="1230"/>
                    <a:pt x="1674" y="1230"/>
                    <a:pt x="1319" y="1126"/>
                  </a:cubicBezTo>
                  <a:cubicBezTo>
                    <a:pt x="649" y="958"/>
                    <a:pt x="1068" y="519"/>
                    <a:pt x="1528" y="414"/>
                  </a:cubicBezTo>
                  <a:cubicBezTo>
                    <a:pt x="1854" y="339"/>
                    <a:pt x="2188" y="324"/>
                    <a:pt x="2525" y="324"/>
                  </a:cubicBezTo>
                  <a:close/>
                  <a:moveTo>
                    <a:pt x="2190" y="1"/>
                  </a:moveTo>
                  <a:cubicBezTo>
                    <a:pt x="1585" y="1"/>
                    <a:pt x="956" y="115"/>
                    <a:pt x="691" y="519"/>
                  </a:cubicBezTo>
                  <a:cubicBezTo>
                    <a:pt x="1" y="1523"/>
                    <a:pt x="1905" y="1544"/>
                    <a:pt x="2407" y="1565"/>
                  </a:cubicBezTo>
                  <a:cubicBezTo>
                    <a:pt x="2615" y="1579"/>
                    <a:pt x="3022" y="1608"/>
                    <a:pt x="3479" y="1608"/>
                  </a:cubicBezTo>
                  <a:cubicBezTo>
                    <a:pt x="4353" y="1608"/>
                    <a:pt x="5408" y="1502"/>
                    <a:pt x="5587" y="979"/>
                  </a:cubicBezTo>
                  <a:cubicBezTo>
                    <a:pt x="5823" y="273"/>
                    <a:pt x="4575" y="132"/>
                    <a:pt x="3742" y="132"/>
                  </a:cubicBezTo>
                  <a:cubicBezTo>
                    <a:pt x="3573" y="132"/>
                    <a:pt x="3421" y="137"/>
                    <a:pt x="3302" y="146"/>
                  </a:cubicBezTo>
                  <a:lnTo>
                    <a:pt x="3302" y="146"/>
                  </a:lnTo>
                  <a:cubicBezTo>
                    <a:pt x="3289" y="125"/>
                    <a:pt x="3269" y="109"/>
                    <a:pt x="3244" y="100"/>
                  </a:cubicBezTo>
                  <a:cubicBezTo>
                    <a:pt x="2978" y="50"/>
                    <a:pt x="2589" y="1"/>
                    <a:pt x="2190"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56"/>
            <p:cNvSpPr/>
            <p:nvPr/>
          </p:nvSpPr>
          <p:spPr>
            <a:xfrm>
              <a:off x="2412550" y="2369575"/>
              <a:ext cx="14675" cy="337800"/>
            </a:xfrm>
            <a:custGeom>
              <a:avLst/>
              <a:gdLst/>
              <a:ahLst/>
              <a:cxnLst/>
              <a:rect l="l" t="t" r="r" b="b"/>
              <a:pathLst>
                <a:path w="587" h="13512" extrusionOk="0">
                  <a:moveTo>
                    <a:pt x="471" y="1"/>
                  </a:moveTo>
                  <a:cubicBezTo>
                    <a:pt x="414" y="1"/>
                    <a:pt x="356" y="37"/>
                    <a:pt x="356" y="110"/>
                  </a:cubicBezTo>
                  <a:cubicBezTo>
                    <a:pt x="1" y="4483"/>
                    <a:pt x="42" y="8982"/>
                    <a:pt x="252" y="13355"/>
                  </a:cubicBezTo>
                  <a:cubicBezTo>
                    <a:pt x="252" y="13460"/>
                    <a:pt x="325" y="13512"/>
                    <a:pt x="398" y="13512"/>
                  </a:cubicBezTo>
                  <a:cubicBezTo>
                    <a:pt x="471" y="13512"/>
                    <a:pt x="545" y="13460"/>
                    <a:pt x="545" y="13355"/>
                  </a:cubicBezTo>
                  <a:cubicBezTo>
                    <a:pt x="503" y="8919"/>
                    <a:pt x="586" y="4525"/>
                    <a:pt x="586" y="110"/>
                  </a:cubicBezTo>
                  <a:cubicBezTo>
                    <a:pt x="586" y="37"/>
                    <a:pt x="529" y="1"/>
                    <a:pt x="471"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56"/>
            <p:cNvSpPr/>
            <p:nvPr/>
          </p:nvSpPr>
          <p:spPr>
            <a:xfrm>
              <a:off x="2543325" y="2353100"/>
              <a:ext cx="22000" cy="362850"/>
            </a:xfrm>
            <a:custGeom>
              <a:avLst/>
              <a:gdLst/>
              <a:ahLst/>
              <a:cxnLst/>
              <a:rect l="l" t="t" r="r" b="b"/>
              <a:pathLst>
                <a:path w="880" h="14514" extrusionOk="0">
                  <a:moveTo>
                    <a:pt x="160" y="0"/>
                  </a:moveTo>
                  <a:cubicBezTo>
                    <a:pt x="100" y="0"/>
                    <a:pt x="42" y="47"/>
                    <a:pt x="42" y="142"/>
                  </a:cubicBezTo>
                  <a:cubicBezTo>
                    <a:pt x="0" y="2443"/>
                    <a:pt x="147" y="4766"/>
                    <a:pt x="189" y="7067"/>
                  </a:cubicBezTo>
                  <a:cubicBezTo>
                    <a:pt x="210" y="8176"/>
                    <a:pt x="252" y="9306"/>
                    <a:pt x="272" y="10394"/>
                  </a:cubicBezTo>
                  <a:cubicBezTo>
                    <a:pt x="293" y="11461"/>
                    <a:pt x="691" y="13324"/>
                    <a:pt x="168" y="14286"/>
                  </a:cubicBezTo>
                  <a:cubicBezTo>
                    <a:pt x="93" y="14405"/>
                    <a:pt x="199" y="14514"/>
                    <a:pt x="304" y="14514"/>
                  </a:cubicBezTo>
                  <a:cubicBezTo>
                    <a:pt x="346" y="14514"/>
                    <a:pt x="389" y="14496"/>
                    <a:pt x="419" y="14453"/>
                  </a:cubicBezTo>
                  <a:cubicBezTo>
                    <a:pt x="879" y="13721"/>
                    <a:pt x="628" y="12759"/>
                    <a:pt x="628" y="11943"/>
                  </a:cubicBezTo>
                  <a:cubicBezTo>
                    <a:pt x="607" y="10666"/>
                    <a:pt x="565" y="9369"/>
                    <a:pt x="524" y="8093"/>
                  </a:cubicBezTo>
                  <a:cubicBezTo>
                    <a:pt x="461" y="5456"/>
                    <a:pt x="461" y="2778"/>
                    <a:pt x="293" y="142"/>
                  </a:cubicBezTo>
                  <a:cubicBezTo>
                    <a:pt x="283" y="47"/>
                    <a:pt x="220" y="0"/>
                    <a:pt x="160"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56"/>
            <p:cNvSpPr/>
            <p:nvPr/>
          </p:nvSpPr>
          <p:spPr>
            <a:xfrm>
              <a:off x="2415850" y="2700750"/>
              <a:ext cx="139675" cy="30450"/>
            </a:xfrm>
            <a:custGeom>
              <a:avLst/>
              <a:gdLst/>
              <a:ahLst/>
              <a:cxnLst/>
              <a:rect l="l" t="t" r="r" b="b"/>
              <a:pathLst>
                <a:path w="5587" h="1218" extrusionOk="0">
                  <a:moveTo>
                    <a:pt x="167" y="0"/>
                  </a:moveTo>
                  <a:cubicBezTo>
                    <a:pt x="78" y="0"/>
                    <a:pt x="0" y="85"/>
                    <a:pt x="57" y="171"/>
                  </a:cubicBezTo>
                  <a:cubicBezTo>
                    <a:pt x="498" y="941"/>
                    <a:pt x="1515" y="1217"/>
                    <a:pt x="2581" y="1217"/>
                  </a:cubicBezTo>
                  <a:cubicBezTo>
                    <a:pt x="3687" y="1217"/>
                    <a:pt x="4848" y="920"/>
                    <a:pt x="5476" y="568"/>
                  </a:cubicBezTo>
                  <a:cubicBezTo>
                    <a:pt x="5587" y="494"/>
                    <a:pt x="5535" y="307"/>
                    <a:pt x="5420" y="307"/>
                  </a:cubicBezTo>
                  <a:cubicBezTo>
                    <a:pt x="5405" y="307"/>
                    <a:pt x="5389" y="310"/>
                    <a:pt x="5371" y="317"/>
                  </a:cubicBezTo>
                  <a:cubicBezTo>
                    <a:pt x="4464" y="620"/>
                    <a:pt x="3611" y="814"/>
                    <a:pt x="2682" y="814"/>
                  </a:cubicBezTo>
                  <a:cubicBezTo>
                    <a:pt x="2454" y="814"/>
                    <a:pt x="2221" y="802"/>
                    <a:pt x="1982" y="778"/>
                  </a:cubicBezTo>
                  <a:cubicBezTo>
                    <a:pt x="1438" y="694"/>
                    <a:pt x="643" y="568"/>
                    <a:pt x="287" y="66"/>
                  </a:cubicBezTo>
                  <a:cubicBezTo>
                    <a:pt x="253" y="19"/>
                    <a:pt x="209" y="0"/>
                    <a:pt x="167"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56"/>
            <p:cNvSpPr/>
            <p:nvPr/>
          </p:nvSpPr>
          <p:spPr>
            <a:xfrm>
              <a:off x="2419750" y="2393350"/>
              <a:ext cx="134900" cy="30875"/>
            </a:xfrm>
            <a:custGeom>
              <a:avLst/>
              <a:gdLst/>
              <a:ahLst/>
              <a:cxnLst/>
              <a:rect l="l" t="t" r="r" b="b"/>
              <a:pathLst>
                <a:path w="5396" h="1235" extrusionOk="0">
                  <a:moveTo>
                    <a:pt x="213" y="0"/>
                  </a:moveTo>
                  <a:cubicBezTo>
                    <a:pt x="112" y="0"/>
                    <a:pt x="0" y="99"/>
                    <a:pt x="68" y="185"/>
                  </a:cubicBezTo>
                  <a:cubicBezTo>
                    <a:pt x="652" y="967"/>
                    <a:pt x="1738" y="1235"/>
                    <a:pt x="2838" y="1235"/>
                  </a:cubicBezTo>
                  <a:cubicBezTo>
                    <a:pt x="3709" y="1235"/>
                    <a:pt x="4589" y="1067"/>
                    <a:pt x="5236" y="854"/>
                  </a:cubicBezTo>
                  <a:cubicBezTo>
                    <a:pt x="5396" y="814"/>
                    <a:pt x="5327" y="623"/>
                    <a:pt x="5212" y="623"/>
                  </a:cubicBezTo>
                  <a:cubicBezTo>
                    <a:pt x="5206" y="623"/>
                    <a:pt x="5201" y="623"/>
                    <a:pt x="5195" y="624"/>
                  </a:cubicBezTo>
                  <a:cubicBezTo>
                    <a:pt x="4502" y="757"/>
                    <a:pt x="3673" y="898"/>
                    <a:pt x="2861" y="898"/>
                  </a:cubicBezTo>
                  <a:cubicBezTo>
                    <a:pt x="1882" y="898"/>
                    <a:pt x="930" y="692"/>
                    <a:pt x="278" y="17"/>
                  </a:cubicBezTo>
                  <a:cubicBezTo>
                    <a:pt x="258" y="6"/>
                    <a:pt x="236" y="0"/>
                    <a:pt x="213"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56"/>
            <p:cNvSpPr/>
            <p:nvPr/>
          </p:nvSpPr>
          <p:spPr>
            <a:xfrm>
              <a:off x="2416875" y="2442350"/>
              <a:ext cx="132400" cy="18625"/>
            </a:xfrm>
            <a:custGeom>
              <a:avLst/>
              <a:gdLst/>
              <a:ahLst/>
              <a:cxnLst/>
              <a:rect l="l" t="t" r="r" b="b"/>
              <a:pathLst>
                <a:path w="5296" h="745" extrusionOk="0">
                  <a:moveTo>
                    <a:pt x="135" y="1"/>
                  </a:moveTo>
                  <a:cubicBezTo>
                    <a:pt x="63" y="1"/>
                    <a:pt x="0" y="118"/>
                    <a:pt x="79" y="212"/>
                  </a:cubicBezTo>
                  <a:cubicBezTo>
                    <a:pt x="497" y="694"/>
                    <a:pt x="1439" y="694"/>
                    <a:pt x="2025" y="735"/>
                  </a:cubicBezTo>
                  <a:cubicBezTo>
                    <a:pt x="2166" y="741"/>
                    <a:pt x="2308" y="744"/>
                    <a:pt x="2451" y="744"/>
                  </a:cubicBezTo>
                  <a:cubicBezTo>
                    <a:pt x="3368" y="744"/>
                    <a:pt x="4310" y="622"/>
                    <a:pt x="5142" y="296"/>
                  </a:cubicBezTo>
                  <a:cubicBezTo>
                    <a:pt x="5296" y="238"/>
                    <a:pt x="5256" y="40"/>
                    <a:pt x="5102" y="40"/>
                  </a:cubicBezTo>
                  <a:cubicBezTo>
                    <a:pt x="5089" y="40"/>
                    <a:pt x="5074" y="42"/>
                    <a:pt x="5058" y="45"/>
                  </a:cubicBezTo>
                  <a:cubicBezTo>
                    <a:pt x="4284" y="233"/>
                    <a:pt x="3531" y="422"/>
                    <a:pt x="2715" y="443"/>
                  </a:cubicBezTo>
                  <a:cubicBezTo>
                    <a:pt x="2520" y="449"/>
                    <a:pt x="2260" y="461"/>
                    <a:pt x="1979" y="461"/>
                  </a:cubicBezTo>
                  <a:cubicBezTo>
                    <a:pt x="1326" y="461"/>
                    <a:pt x="555" y="396"/>
                    <a:pt x="204" y="45"/>
                  </a:cubicBezTo>
                  <a:cubicBezTo>
                    <a:pt x="183" y="14"/>
                    <a:pt x="158" y="1"/>
                    <a:pt x="135"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56"/>
            <p:cNvSpPr/>
            <p:nvPr/>
          </p:nvSpPr>
          <p:spPr>
            <a:xfrm>
              <a:off x="2417525" y="2483225"/>
              <a:ext cx="127975" cy="24100"/>
            </a:xfrm>
            <a:custGeom>
              <a:avLst/>
              <a:gdLst/>
              <a:ahLst/>
              <a:cxnLst/>
              <a:rect l="l" t="t" r="r" b="b"/>
              <a:pathLst>
                <a:path w="5119" h="964" extrusionOk="0">
                  <a:moveTo>
                    <a:pt x="4950" y="0"/>
                  </a:moveTo>
                  <a:cubicBezTo>
                    <a:pt x="4930" y="0"/>
                    <a:pt x="4908" y="7"/>
                    <a:pt x="4886" y="21"/>
                  </a:cubicBezTo>
                  <a:cubicBezTo>
                    <a:pt x="4280" y="473"/>
                    <a:pt x="3542" y="642"/>
                    <a:pt x="2782" y="642"/>
                  </a:cubicBezTo>
                  <a:cubicBezTo>
                    <a:pt x="1890" y="642"/>
                    <a:pt x="968" y="408"/>
                    <a:pt x="199" y="126"/>
                  </a:cubicBezTo>
                  <a:cubicBezTo>
                    <a:pt x="187" y="122"/>
                    <a:pt x="175" y="120"/>
                    <a:pt x="163" y="120"/>
                  </a:cubicBezTo>
                  <a:cubicBezTo>
                    <a:pt x="59" y="120"/>
                    <a:pt x="0" y="278"/>
                    <a:pt x="94" y="335"/>
                  </a:cubicBezTo>
                  <a:cubicBezTo>
                    <a:pt x="824" y="677"/>
                    <a:pt x="1877" y="963"/>
                    <a:pt x="2874" y="963"/>
                  </a:cubicBezTo>
                  <a:cubicBezTo>
                    <a:pt x="3706" y="963"/>
                    <a:pt x="4499" y="764"/>
                    <a:pt x="5032" y="230"/>
                  </a:cubicBezTo>
                  <a:cubicBezTo>
                    <a:pt x="5119" y="144"/>
                    <a:pt x="5048" y="0"/>
                    <a:pt x="4950"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56"/>
            <p:cNvSpPr/>
            <p:nvPr/>
          </p:nvSpPr>
          <p:spPr>
            <a:xfrm>
              <a:off x="2417150" y="2529100"/>
              <a:ext cx="138475" cy="19800"/>
            </a:xfrm>
            <a:custGeom>
              <a:avLst/>
              <a:gdLst/>
              <a:ahLst/>
              <a:cxnLst/>
              <a:rect l="l" t="t" r="r" b="b"/>
              <a:pathLst>
                <a:path w="5539" h="792" extrusionOk="0">
                  <a:moveTo>
                    <a:pt x="5353" y="1"/>
                  </a:moveTo>
                  <a:cubicBezTo>
                    <a:pt x="5342" y="1"/>
                    <a:pt x="5331" y="3"/>
                    <a:pt x="5319" y="6"/>
                  </a:cubicBezTo>
                  <a:cubicBezTo>
                    <a:pt x="4321" y="312"/>
                    <a:pt x="3395" y="459"/>
                    <a:pt x="2457" y="459"/>
                  </a:cubicBezTo>
                  <a:cubicBezTo>
                    <a:pt x="1723" y="459"/>
                    <a:pt x="982" y="369"/>
                    <a:pt x="193" y="195"/>
                  </a:cubicBezTo>
                  <a:cubicBezTo>
                    <a:pt x="179" y="188"/>
                    <a:pt x="166" y="185"/>
                    <a:pt x="153" y="185"/>
                  </a:cubicBezTo>
                  <a:cubicBezTo>
                    <a:pt x="52" y="185"/>
                    <a:pt x="0" y="385"/>
                    <a:pt x="130" y="404"/>
                  </a:cubicBezTo>
                  <a:cubicBezTo>
                    <a:pt x="925" y="656"/>
                    <a:pt x="1764" y="791"/>
                    <a:pt x="2600" y="791"/>
                  </a:cubicBezTo>
                  <a:cubicBezTo>
                    <a:pt x="3570" y="791"/>
                    <a:pt x="4536" y="609"/>
                    <a:pt x="5424" y="216"/>
                  </a:cubicBezTo>
                  <a:cubicBezTo>
                    <a:pt x="5538" y="178"/>
                    <a:pt x="5462" y="1"/>
                    <a:pt x="5353"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56"/>
            <p:cNvSpPr/>
            <p:nvPr/>
          </p:nvSpPr>
          <p:spPr>
            <a:xfrm>
              <a:off x="2420350" y="2574825"/>
              <a:ext cx="131300" cy="22875"/>
            </a:xfrm>
            <a:custGeom>
              <a:avLst/>
              <a:gdLst/>
              <a:ahLst/>
              <a:cxnLst/>
              <a:rect l="l" t="t" r="r" b="b"/>
              <a:pathLst>
                <a:path w="5252" h="915" extrusionOk="0">
                  <a:moveTo>
                    <a:pt x="190" y="1"/>
                  </a:moveTo>
                  <a:cubicBezTo>
                    <a:pt x="75" y="1"/>
                    <a:pt x="0" y="178"/>
                    <a:pt x="107" y="249"/>
                  </a:cubicBezTo>
                  <a:cubicBezTo>
                    <a:pt x="820" y="667"/>
                    <a:pt x="1857" y="915"/>
                    <a:pt x="2860" y="915"/>
                  </a:cubicBezTo>
                  <a:cubicBezTo>
                    <a:pt x="3713" y="915"/>
                    <a:pt x="4542" y="736"/>
                    <a:pt x="5129" y="333"/>
                  </a:cubicBezTo>
                  <a:cubicBezTo>
                    <a:pt x="5252" y="262"/>
                    <a:pt x="5198" y="104"/>
                    <a:pt x="5079" y="104"/>
                  </a:cubicBezTo>
                  <a:cubicBezTo>
                    <a:pt x="5056" y="104"/>
                    <a:pt x="5030" y="110"/>
                    <a:pt x="5003" y="123"/>
                  </a:cubicBezTo>
                  <a:cubicBezTo>
                    <a:pt x="4349" y="436"/>
                    <a:pt x="3524" y="597"/>
                    <a:pt x="2701" y="597"/>
                  </a:cubicBezTo>
                  <a:cubicBezTo>
                    <a:pt x="1813" y="597"/>
                    <a:pt x="926" y="409"/>
                    <a:pt x="254" y="19"/>
                  </a:cubicBezTo>
                  <a:cubicBezTo>
                    <a:pt x="232" y="6"/>
                    <a:pt x="210" y="1"/>
                    <a:pt x="190"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56"/>
            <p:cNvSpPr/>
            <p:nvPr/>
          </p:nvSpPr>
          <p:spPr>
            <a:xfrm>
              <a:off x="2416875" y="2625725"/>
              <a:ext cx="141825" cy="19475"/>
            </a:xfrm>
            <a:custGeom>
              <a:avLst/>
              <a:gdLst/>
              <a:ahLst/>
              <a:cxnLst/>
              <a:rect l="l" t="t" r="r" b="b"/>
              <a:pathLst>
                <a:path w="5673" h="779" extrusionOk="0">
                  <a:moveTo>
                    <a:pt x="5523" y="1"/>
                  </a:moveTo>
                  <a:cubicBezTo>
                    <a:pt x="5508" y="1"/>
                    <a:pt x="5493" y="4"/>
                    <a:pt x="5477" y="12"/>
                  </a:cubicBezTo>
                  <a:cubicBezTo>
                    <a:pt x="4691" y="340"/>
                    <a:pt x="3705" y="502"/>
                    <a:pt x="2728" y="502"/>
                  </a:cubicBezTo>
                  <a:cubicBezTo>
                    <a:pt x="1833" y="502"/>
                    <a:pt x="945" y="366"/>
                    <a:pt x="225" y="96"/>
                  </a:cubicBezTo>
                  <a:cubicBezTo>
                    <a:pt x="218" y="95"/>
                    <a:pt x="211" y="95"/>
                    <a:pt x="205" y="95"/>
                  </a:cubicBezTo>
                  <a:cubicBezTo>
                    <a:pt x="71" y="95"/>
                    <a:pt x="1" y="286"/>
                    <a:pt x="120" y="326"/>
                  </a:cubicBezTo>
                  <a:cubicBezTo>
                    <a:pt x="802" y="684"/>
                    <a:pt x="1526" y="778"/>
                    <a:pt x="2279" y="778"/>
                  </a:cubicBezTo>
                  <a:cubicBezTo>
                    <a:pt x="2451" y="778"/>
                    <a:pt x="2624" y="773"/>
                    <a:pt x="2799" y="766"/>
                  </a:cubicBezTo>
                  <a:cubicBezTo>
                    <a:pt x="3761" y="745"/>
                    <a:pt x="4745" y="745"/>
                    <a:pt x="5582" y="242"/>
                  </a:cubicBezTo>
                  <a:cubicBezTo>
                    <a:pt x="5673" y="169"/>
                    <a:pt x="5621" y="1"/>
                    <a:pt x="5523"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56"/>
            <p:cNvSpPr/>
            <p:nvPr/>
          </p:nvSpPr>
          <p:spPr>
            <a:xfrm>
              <a:off x="2418225" y="2668050"/>
              <a:ext cx="138850" cy="18675"/>
            </a:xfrm>
            <a:custGeom>
              <a:avLst/>
              <a:gdLst/>
              <a:ahLst/>
              <a:cxnLst/>
              <a:rect l="l" t="t" r="r" b="b"/>
              <a:pathLst>
                <a:path w="5554" h="747" extrusionOk="0">
                  <a:moveTo>
                    <a:pt x="5355" y="0"/>
                  </a:moveTo>
                  <a:cubicBezTo>
                    <a:pt x="5336" y="0"/>
                    <a:pt x="5317" y="5"/>
                    <a:pt x="5297" y="14"/>
                  </a:cubicBezTo>
                  <a:cubicBezTo>
                    <a:pt x="4635" y="406"/>
                    <a:pt x="3785" y="527"/>
                    <a:pt x="2911" y="527"/>
                  </a:cubicBezTo>
                  <a:cubicBezTo>
                    <a:pt x="1963" y="527"/>
                    <a:pt x="987" y="384"/>
                    <a:pt x="192" y="286"/>
                  </a:cubicBezTo>
                  <a:cubicBezTo>
                    <a:pt x="177" y="280"/>
                    <a:pt x="163" y="277"/>
                    <a:pt x="150" y="277"/>
                  </a:cubicBezTo>
                  <a:cubicBezTo>
                    <a:pt x="35" y="277"/>
                    <a:pt x="0" y="498"/>
                    <a:pt x="150" y="516"/>
                  </a:cubicBezTo>
                  <a:cubicBezTo>
                    <a:pt x="981" y="663"/>
                    <a:pt x="1838" y="746"/>
                    <a:pt x="2690" y="746"/>
                  </a:cubicBezTo>
                  <a:cubicBezTo>
                    <a:pt x="2932" y="746"/>
                    <a:pt x="3174" y="739"/>
                    <a:pt x="3414" y="726"/>
                  </a:cubicBezTo>
                  <a:cubicBezTo>
                    <a:pt x="4147" y="705"/>
                    <a:pt x="4858" y="684"/>
                    <a:pt x="5465" y="202"/>
                  </a:cubicBezTo>
                  <a:cubicBezTo>
                    <a:pt x="5553" y="131"/>
                    <a:pt x="5462" y="0"/>
                    <a:pt x="5355"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56"/>
            <p:cNvSpPr/>
            <p:nvPr/>
          </p:nvSpPr>
          <p:spPr>
            <a:xfrm>
              <a:off x="2542275" y="2317375"/>
              <a:ext cx="13100" cy="57450"/>
            </a:xfrm>
            <a:custGeom>
              <a:avLst/>
              <a:gdLst/>
              <a:ahLst/>
              <a:cxnLst/>
              <a:rect l="l" t="t" r="r" b="b"/>
              <a:pathLst>
                <a:path w="524" h="2298" extrusionOk="0">
                  <a:moveTo>
                    <a:pt x="211" y="1"/>
                  </a:moveTo>
                  <a:cubicBezTo>
                    <a:pt x="150" y="1"/>
                    <a:pt x="94" y="38"/>
                    <a:pt x="105" y="106"/>
                  </a:cubicBezTo>
                  <a:cubicBezTo>
                    <a:pt x="147" y="796"/>
                    <a:pt x="1" y="1550"/>
                    <a:pt x="147" y="2219"/>
                  </a:cubicBezTo>
                  <a:cubicBezTo>
                    <a:pt x="158" y="2272"/>
                    <a:pt x="210" y="2298"/>
                    <a:pt x="265" y="2298"/>
                  </a:cubicBezTo>
                  <a:cubicBezTo>
                    <a:pt x="320" y="2298"/>
                    <a:pt x="377" y="2272"/>
                    <a:pt x="398" y="2219"/>
                  </a:cubicBezTo>
                  <a:cubicBezTo>
                    <a:pt x="524" y="1571"/>
                    <a:pt x="524" y="713"/>
                    <a:pt x="335" y="85"/>
                  </a:cubicBezTo>
                  <a:cubicBezTo>
                    <a:pt x="316" y="27"/>
                    <a:pt x="262" y="1"/>
                    <a:pt x="211"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56"/>
            <p:cNvSpPr/>
            <p:nvPr/>
          </p:nvSpPr>
          <p:spPr>
            <a:xfrm>
              <a:off x="2647425" y="2319875"/>
              <a:ext cx="9950" cy="57625"/>
            </a:xfrm>
            <a:custGeom>
              <a:avLst/>
              <a:gdLst/>
              <a:ahLst/>
              <a:cxnLst/>
              <a:rect l="l" t="t" r="r" b="b"/>
              <a:pathLst>
                <a:path w="398" h="2305" extrusionOk="0">
                  <a:moveTo>
                    <a:pt x="186" y="1"/>
                  </a:moveTo>
                  <a:cubicBezTo>
                    <a:pt x="126" y="1"/>
                    <a:pt x="63" y="37"/>
                    <a:pt x="63" y="111"/>
                  </a:cubicBezTo>
                  <a:cubicBezTo>
                    <a:pt x="63" y="801"/>
                    <a:pt x="0" y="1533"/>
                    <a:pt x="105" y="2203"/>
                  </a:cubicBezTo>
                  <a:cubicBezTo>
                    <a:pt x="114" y="2275"/>
                    <a:pt x="158" y="2305"/>
                    <a:pt x="205" y="2305"/>
                  </a:cubicBezTo>
                  <a:cubicBezTo>
                    <a:pt x="267" y="2305"/>
                    <a:pt x="335" y="2253"/>
                    <a:pt x="335" y="2182"/>
                  </a:cubicBezTo>
                  <a:cubicBezTo>
                    <a:pt x="398" y="1492"/>
                    <a:pt x="335" y="780"/>
                    <a:pt x="293" y="111"/>
                  </a:cubicBezTo>
                  <a:cubicBezTo>
                    <a:pt x="304" y="37"/>
                    <a:pt x="246" y="1"/>
                    <a:pt x="186"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56"/>
            <p:cNvSpPr/>
            <p:nvPr/>
          </p:nvSpPr>
          <p:spPr>
            <a:xfrm>
              <a:off x="2555275" y="2641850"/>
              <a:ext cx="61150" cy="17025"/>
            </a:xfrm>
            <a:custGeom>
              <a:avLst/>
              <a:gdLst/>
              <a:ahLst/>
              <a:cxnLst/>
              <a:rect l="l" t="t" r="r" b="b"/>
              <a:pathLst>
                <a:path w="2446" h="681" extrusionOk="0">
                  <a:moveTo>
                    <a:pt x="172" y="1"/>
                  </a:moveTo>
                  <a:cubicBezTo>
                    <a:pt x="73" y="1"/>
                    <a:pt x="0" y="117"/>
                    <a:pt x="87" y="204"/>
                  </a:cubicBezTo>
                  <a:cubicBezTo>
                    <a:pt x="442" y="518"/>
                    <a:pt x="1009" y="680"/>
                    <a:pt x="1541" y="680"/>
                  </a:cubicBezTo>
                  <a:cubicBezTo>
                    <a:pt x="1826" y="680"/>
                    <a:pt x="2100" y="634"/>
                    <a:pt x="2326" y="539"/>
                  </a:cubicBezTo>
                  <a:cubicBezTo>
                    <a:pt x="2446" y="499"/>
                    <a:pt x="2414" y="307"/>
                    <a:pt x="2302" y="307"/>
                  </a:cubicBezTo>
                  <a:cubicBezTo>
                    <a:pt x="2296" y="307"/>
                    <a:pt x="2290" y="308"/>
                    <a:pt x="2284" y="309"/>
                  </a:cubicBezTo>
                  <a:cubicBezTo>
                    <a:pt x="2069" y="343"/>
                    <a:pt x="1836" y="363"/>
                    <a:pt x="1601" y="363"/>
                  </a:cubicBezTo>
                  <a:cubicBezTo>
                    <a:pt x="1107" y="363"/>
                    <a:pt x="603" y="271"/>
                    <a:pt x="234" y="16"/>
                  </a:cubicBezTo>
                  <a:cubicBezTo>
                    <a:pt x="213" y="5"/>
                    <a:pt x="192" y="1"/>
                    <a:pt x="172"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56"/>
            <p:cNvSpPr/>
            <p:nvPr/>
          </p:nvSpPr>
          <p:spPr>
            <a:xfrm>
              <a:off x="2605050" y="2393125"/>
              <a:ext cx="16775" cy="322250"/>
            </a:xfrm>
            <a:custGeom>
              <a:avLst/>
              <a:gdLst/>
              <a:ahLst/>
              <a:cxnLst/>
              <a:rect l="l" t="t" r="r" b="b"/>
              <a:pathLst>
                <a:path w="671" h="12890" extrusionOk="0">
                  <a:moveTo>
                    <a:pt x="346" y="0"/>
                  </a:moveTo>
                  <a:cubicBezTo>
                    <a:pt x="288" y="0"/>
                    <a:pt x="231" y="37"/>
                    <a:pt x="231" y="110"/>
                  </a:cubicBezTo>
                  <a:cubicBezTo>
                    <a:pt x="84" y="4274"/>
                    <a:pt x="0" y="8584"/>
                    <a:pt x="210" y="12748"/>
                  </a:cubicBezTo>
                  <a:cubicBezTo>
                    <a:pt x="210" y="12842"/>
                    <a:pt x="272" y="12889"/>
                    <a:pt x="335" y="12889"/>
                  </a:cubicBezTo>
                  <a:cubicBezTo>
                    <a:pt x="398" y="12889"/>
                    <a:pt x="461" y="12842"/>
                    <a:pt x="461" y="12748"/>
                  </a:cubicBezTo>
                  <a:cubicBezTo>
                    <a:pt x="670" y="8584"/>
                    <a:pt x="628" y="4295"/>
                    <a:pt x="461" y="110"/>
                  </a:cubicBezTo>
                  <a:cubicBezTo>
                    <a:pt x="461" y="37"/>
                    <a:pt x="403" y="0"/>
                    <a:pt x="346"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56"/>
            <p:cNvSpPr/>
            <p:nvPr/>
          </p:nvSpPr>
          <p:spPr>
            <a:xfrm>
              <a:off x="2730325" y="2396250"/>
              <a:ext cx="15450" cy="311800"/>
            </a:xfrm>
            <a:custGeom>
              <a:avLst/>
              <a:gdLst/>
              <a:ahLst/>
              <a:cxnLst/>
              <a:rect l="l" t="t" r="r" b="b"/>
              <a:pathLst>
                <a:path w="618" h="12472" extrusionOk="0">
                  <a:moveTo>
                    <a:pt x="121" y="1"/>
                  </a:moveTo>
                  <a:cubicBezTo>
                    <a:pt x="58" y="1"/>
                    <a:pt x="1" y="37"/>
                    <a:pt x="11" y="110"/>
                  </a:cubicBezTo>
                  <a:cubicBezTo>
                    <a:pt x="95" y="4191"/>
                    <a:pt x="199" y="8250"/>
                    <a:pt x="220" y="12330"/>
                  </a:cubicBezTo>
                  <a:cubicBezTo>
                    <a:pt x="220" y="12424"/>
                    <a:pt x="294" y="12471"/>
                    <a:pt x="369" y="12471"/>
                  </a:cubicBezTo>
                  <a:cubicBezTo>
                    <a:pt x="445" y="12471"/>
                    <a:pt x="524" y="12424"/>
                    <a:pt x="534" y="12330"/>
                  </a:cubicBezTo>
                  <a:cubicBezTo>
                    <a:pt x="618" y="8271"/>
                    <a:pt x="534" y="4170"/>
                    <a:pt x="262" y="110"/>
                  </a:cubicBezTo>
                  <a:cubicBezTo>
                    <a:pt x="252" y="37"/>
                    <a:pt x="184" y="1"/>
                    <a:pt x="121"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56"/>
            <p:cNvSpPr/>
            <p:nvPr/>
          </p:nvSpPr>
          <p:spPr>
            <a:xfrm>
              <a:off x="2608575" y="2701350"/>
              <a:ext cx="135175" cy="32300"/>
            </a:xfrm>
            <a:custGeom>
              <a:avLst/>
              <a:gdLst/>
              <a:ahLst/>
              <a:cxnLst/>
              <a:rect l="l" t="t" r="r" b="b"/>
              <a:pathLst>
                <a:path w="5407" h="1292" extrusionOk="0">
                  <a:moveTo>
                    <a:pt x="5238" y="0"/>
                  </a:moveTo>
                  <a:cubicBezTo>
                    <a:pt x="5218" y="0"/>
                    <a:pt x="5196" y="7"/>
                    <a:pt x="5174" y="21"/>
                  </a:cubicBezTo>
                  <a:cubicBezTo>
                    <a:pt x="4386" y="531"/>
                    <a:pt x="3288" y="963"/>
                    <a:pt x="2255" y="963"/>
                  </a:cubicBezTo>
                  <a:cubicBezTo>
                    <a:pt x="1507" y="963"/>
                    <a:pt x="793" y="736"/>
                    <a:pt x="257" y="147"/>
                  </a:cubicBezTo>
                  <a:cubicBezTo>
                    <a:pt x="241" y="135"/>
                    <a:pt x="222" y="130"/>
                    <a:pt x="202" y="130"/>
                  </a:cubicBezTo>
                  <a:cubicBezTo>
                    <a:pt x="113" y="130"/>
                    <a:pt x="1" y="229"/>
                    <a:pt x="69" y="314"/>
                  </a:cubicBezTo>
                  <a:cubicBezTo>
                    <a:pt x="547" y="1013"/>
                    <a:pt x="1382" y="1292"/>
                    <a:pt x="2272" y="1292"/>
                  </a:cubicBezTo>
                  <a:cubicBezTo>
                    <a:pt x="3405" y="1292"/>
                    <a:pt x="4629" y="840"/>
                    <a:pt x="5321" y="230"/>
                  </a:cubicBezTo>
                  <a:cubicBezTo>
                    <a:pt x="5407" y="144"/>
                    <a:pt x="5336" y="0"/>
                    <a:pt x="5238"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56"/>
            <p:cNvSpPr/>
            <p:nvPr/>
          </p:nvSpPr>
          <p:spPr>
            <a:xfrm>
              <a:off x="2548700" y="2359200"/>
              <a:ext cx="106200" cy="19950"/>
            </a:xfrm>
            <a:custGeom>
              <a:avLst/>
              <a:gdLst/>
              <a:ahLst/>
              <a:cxnLst/>
              <a:rect l="l" t="t" r="r" b="b"/>
              <a:pathLst>
                <a:path w="4248" h="798" extrusionOk="0">
                  <a:moveTo>
                    <a:pt x="191" y="0"/>
                  </a:moveTo>
                  <a:cubicBezTo>
                    <a:pt x="123" y="0"/>
                    <a:pt x="0" y="133"/>
                    <a:pt x="78" y="211"/>
                  </a:cubicBezTo>
                  <a:cubicBezTo>
                    <a:pt x="581" y="651"/>
                    <a:pt x="1187" y="756"/>
                    <a:pt x="1836" y="776"/>
                  </a:cubicBezTo>
                  <a:cubicBezTo>
                    <a:pt x="2044" y="788"/>
                    <a:pt x="2260" y="798"/>
                    <a:pt x="2478" y="798"/>
                  </a:cubicBezTo>
                  <a:cubicBezTo>
                    <a:pt x="3050" y="798"/>
                    <a:pt x="3638" y="729"/>
                    <a:pt x="4138" y="442"/>
                  </a:cubicBezTo>
                  <a:cubicBezTo>
                    <a:pt x="4247" y="369"/>
                    <a:pt x="4197" y="200"/>
                    <a:pt x="4086" y="200"/>
                  </a:cubicBezTo>
                  <a:cubicBezTo>
                    <a:pt x="4069" y="200"/>
                    <a:pt x="4052" y="204"/>
                    <a:pt x="4033" y="211"/>
                  </a:cubicBezTo>
                  <a:cubicBezTo>
                    <a:pt x="3509" y="402"/>
                    <a:pt x="2898" y="510"/>
                    <a:pt x="2283" y="510"/>
                  </a:cubicBezTo>
                  <a:cubicBezTo>
                    <a:pt x="1548" y="510"/>
                    <a:pt x="808" y="356"/>
                    <a:pt x="204" y="2"/>
                  </a:cubicBezTo>
                  <a:cubicBezTo>
                    <a:pt x="200" y="1"/>
                    <a:pt x="195" y="0"/>
                    <a:pt x="191"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56"/>
            <p:cNvSpPr/>
            <p:nvPr/>
          </p:nvSpPr>
          <p:spPr>
            <a:xfrm>
              <a:off x="2549925" y="2406650"/>
              <a:ext cx="63525" cy="20325"/>
            </a:xfrm>
            <a:custGeom>
              <a:avLst/>
              <a:gdLst/>
              <a:ahLst/>
              <a:cxnLst/>
              <a:rect l="l" t="t" r="r" b="b"/>
              <a:pathLst>
                <a:path w="2541" h="813" extrusionOk="0">
                  <a:moveTo>
                    <a:pt x="194" y="1"/>
                  </a:moveTo>
                  <a:cubicBezTo>
                    <a:pt x="86" y="1"/>
                    <a:pt x="0" y="125"/>
                    <a:pt x="92" y="218"/>
                  </a:cubicBezTo>
                  <a:cubicBezTo>
                    <a:pt x="518" y="598"/>
                    <a:pt x="1155" y="813"/>
                    <a:pt x="1760" y="813"/>
                  </a:cubicBezTo>
                  <a:cubicBezTo>
                    <a:pt x="1987" y="813"/>
                    <a:pt x="2209" y="782"/>
                    <a:pt x="2415" y="720"/>
                  </a:cubicBezTo>
                  <a:cubicBezTo>
                    <a:pt x="2540" y="678"/>
                    <a:pt x="2519" y="469"/>
                    <a:pt x="2394" y="469"/>
                  </a:cubicBezTo>
                  <a:cubicBezTo>
                    <a:pt x="2262" y="479"/>
                    <a:pt x="2137" y="484"/>
                    <a:pt x="2015" y="484"/>
                  </a:cubicBezTo>
                  <a:cubicBezTo>
                    <a:pt x="1379" y="484"/>
                    <a:pt x="853" y="342"/>
                    <a:pt x="239" y="8"/>
                  </a:cubicBezTo>
                  <a:cubicBezTo>
                    <a:pt x="224" y="3"/>
                    <a:pt x="209" y="1"/>
                    <a:pt x="194"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56"/>
            <p:cNvSpPr/>
            <p:nvPr/>
          </p:nvSpPr>
          <p:spPr>
            <a:xfrm>
              <a:off x="2550950" y="2448550"/>
              <a:ext cx="63025" cy="17850"/>
            </a:xfrm>
            <a:custGeom>
              <a:avLst/>
              <a:gdLst/>
              <a:ahLst/>
              <a:cxnLst/>
              <a:rect l="l" t="t" r="r" b="b"/>
              <a:pathLst>
                <a:path w="2521" h="714" extrusionOk="0">
                  <a:moveTo>
                    <a:pt x="182" y="0"/>
                  </a:moveTo>
                  <a:cubicBezTo>
                    <a:pt x="75" y="0"/>
                    <a:pt x="1" y="159"/>
                    <a:pt x="114" y="215"/>
                  </a:cubicBezTo>
                  <a:cubicBezTo>
                    <a:pt x="518" y="525"/>
                    <a:pt x="1044" y="714"/>
                    <a:pt x="1562" y="714"/>
                  </a:cubicBezTo>
                  <a:cubicBezTo>
                    <a:pt x="1849" y="714"/>
                    <a:pt x="2134" y="656"/>
                    <a:pt x="2395" y="529"/>
                  </a:cubicBezTo>
                  <a:cubicBezTo>
                    <a:pt x="2520" y="487"/>
                    <a:pt x="2416" y="299"/>
                    <a:pt x="2290" y="299"/>
                  </a:cubicBezTo>
                  <a:cubicBezTo>
                    <a:pt x="2048" y="333"/>
                    <a:pt x="1818" y="353"/>
                    <a:pt x="1596" y="353"/>
                  </a:cubicBezTo>
                  <a:cubicBezTo>
                    <a:pt x="1126" y="353"/>
                    <a:pt x="687" y="262"/>
                    <a:pt x="219" y="6"/>
                  </a:cubicBezTo>
                  <a:cubicBezTo>
                    <a:pt x="206" y="2"/>
                    <a:pt x="194" y="0"/>
                    <a:pt x="182"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56"/>
            <p:cNvSpPr/>
            <p:nvPr/>
          </p:nvSpPr>
          <p:spPr>
            <a:xfrm>
              <a:off x="2547800" y="2491775"/>
              <a:ext cx="66175" cy="20500"/>
            </a:xfrm>
            <a:custGeom>
              <a:avLst/>
              <a:gdLst/>
              <a:ahLst/>
              <a:cxnLst/>
              <a:rect l="l" t="t" r="r" b="b"/>
              <a:pathLst>
                <a:path w="2647" h="820" extrusionOk="0">
                  <a:moveTo>
                    <a:pt x="173" y="1"/>
                  </a:moveTo>
                  <a:cubicBezTo>
                    <a:pt x="99" y="1"/>
                    <a:pt x="1" y="65"/>
                    <a:pt x="31" y="139"/>
                  </a:cubicBezTo>
                  <a:cubicBezTo>
                    <a:pt x="210" y="655"/>
                    <a:pt x="788" y="820"/>
                    <a:pt x="1371" y="820"/>
                  </a:cubicBezTo>
                  <a:cubicBezTo>
                    <a:pt x="1806" y="820"/>
                    <a:pt x="2243" y="728"/>
                    <a:pt x="2521" y="621"/>
                  </a:cubicBezTo>
                  <a:cubicBezTo>
                    <a:pt x="2646" y="558"/>
                    <a:pt x="2604" y="370"/>
                    <a:pt x="2479" y="370"/>
                  </a:cubicBezTo>
                  <a:cubicBezTo>
                    <a:pt x="2183" y="421"/>
                    <a:pt x="1733" y="516"/>
                    <a:pt x="1306" y="516"/>
                  </a:cubicBezTo>
                  <a:cubicBezTo>
                    <a:pt x="857" y="516"/>
                    <a:pt x="433" y="410"/>
                    <a:pt x="240" y="35"/>
                  </a:cubicBezTo>
                  <a:cubicBezTo>
                    <a:pt x="228" y="11"/>
                    <a:pt x="202" y="1"/>
                    <a:pt x="173"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56"/>
            <p:cNvSpPr/>
            <p:nvPr/>
          </p:nvSpPr>
          <p:spPr>
            <a:xfrm>
              <a:off x="2553275" y="2541550"/>
              <a:ext cx="65200" cy="19425"/>
            </a:xfrm>
            <a:custGeom>
              <a:avLst/>
              <a:gdLst/>
              <a:ahLst/>
              <a:cxnLst/>
              <a:rect l="l" t="t" r="r" b="b"/>
              <a:pathLst>
                <a:path w="2608" h="777" extrusionOk="0">
                  <a:moveTo>
                    <a:pt x="152" y="1"/>
                  </a:moveTo>
                  <a:cubicBezTo>
                    <a:pt x="76" y="1"/>
                    <a:pt x="1" y="137"/>
                    <a:pt x="84" y="220"/>
                  </a:cubicBezTo>
                  <a:cubicBezTo>
                    <a:pt x="483" y="566"/>
                    <a:pt x="1042" y="776"/>
                    <a:pt x="1591" y="776"/>
                  </a:cubicBezTo>
                  <a:cubicBezTo>
                    <a:pt x="1905" y="776"/>
                    <a:pt x="2216" y="707"/>
                    <a:pt x="2490" y="555"/>
                  </a:cubicBezTo>
                  <a:cubicBezTo>
                    <a:pt x="2607" y="476"/>
                    <a:pt x="2524" y="343"/>
                    <a:pt x="2410" y="343"/>
                  </a:cubicBezTo>
                  <a:cubicBezTo>
                    <a:pt x="2402" y="343"/>
                    <a:pt x="2394" y="344"/>
                    <a:pt x="2385" y="345"/>
                  </a:cubicBezTo>
                  <a:cubicBezTo>
                    <a:pt x="2083" y="407"/>
                    <a:pt x="1806" y="447"/>
                    <a:pt x="1540" y="447"/>
                  </a:cubicBezTo>
                  <a:cubicBezTo>
                    <a:pt x="1089" y="447"/>
                    <a:pt x="670" y="334"/>
                    <a:pt x="209" y="32"/>
                  </a:cubicBezTo>
                  <a:cubicBezTo>
                    <a:pt x="192" y="10"/>
                    <a:pt x="172" y="1"/>
                    <a:pt x="152"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56"/>
            <p:cNvSpPr/>
            <p:nvPr/>
          </p:nvSpPr>
          <p:spPr>
            <a:xfrm>
              <a:off x="2556000" y="2591975"/>
              <a:ext cx="56925" cy="14525"/>
            </a:xfrm>
            <a:custGeom>
              <a:avLst/>
              <a:gdLst/>
              <a:ahLst/>
              <a:cxnLst/>
              <a:rect l="l" t="t" r="r" b="b"/>
              <a:pathLst>
                <a:path w="2277" h="581" extrusionOk="0">
                  <a:moveTo>
                    <a:pt x="187" y="1"/>
                  </a:moveTo>
                  <a:cubicBezTo>
                    <a:pt x="72" y="1"/>
                    <a:pt x="1" y="195"/>
                    <a:pt x="100" y="274"/>
                  </a:cubicBezTo>
                  <a:cubicBezTo>
                    <a:pt x="490" y="449"/>
                    <a:pt x="948" y="580"/>
                    <a:pt x="1403" y="580"/>
                  </a:cubicBezTo>
                  <a:cubicBezTo>
                    <a:pt x="1657" y="580"/>
                    <a:pt x="1911" y="539"/>
                    <a:pt x="2151" y="442"/>
                  </a:cubicBezTo>
                  <a:cubicBezTo>
                    <a:pt x="2276" y="400"/>
                    <a:pt x="2276" y="191"/>
                    <a:pt x="2109" y="191"/>
                  </a:cubicBezTo>
                  <a:cubicBezTo>
                    <a:pt x="1864" y="206"/>
                    <a:pt x="1631" y="221"/>
                    <a:pt x="1402" y="221"/>
                  </a:cubicBezTo>
                  <a:cubicBezTo>
                    <a:pt x="1003" y="221"/>
                    <a:pt x="617" y="175"/>
                    <a:pt x="205" y="2"/>
                  </a:cubicBezTo>
                  <a:cubicBezTo>
                    <a:pt x="199" y="1"/>
                    <a:pt x="193" y="1"/>
                    <a:pt x="187"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56"/>
            <p:cNvSpPr/>
            <p:nvPr/>
          </p:nvSpPr>
          <p:spPr>
            <a:xfrm>
              <a:off x="2612975" y="2426525"/>
              <a:ext cx="120750" cy="26125"/>
            </a:xfrm>
            <a:custGeom>
              <a:avLst/>
              <a:gdLst/>
              <a:ahLst/>
              <a:cxnLst/>
              <a:rect l="l" t="t" r="r" b="b"/>
              <a:pathLst>
                <a:path w="4830" h="1045" extrusionOk="0">
                  <a:moveTo>
                    <a:pt x="157" y="1"/>
                  </a:moveTo>
                  <a:cubicBezTo>
                    <a:pt x="63" y="1"/>
                    <a:pt x="0" y="154"/>
                    <a:pt x="102" y="239"/>
                  </a:cubicBezTo>
                  <a:cubicBezTo>
                    <a:pt x="864" y="813"/>
                    <a:pt x="1827" y="1045"/>
                    <a:pt x="2795" y="1045"/>
                  </a:cubicBezTo>
                  <a:cubicBezTo>
                    <a:pt x="3449" y="1045"/>
                    <a:pt x="4106" y="939"/>
                    <a:pt x="4705" y="762"/>
                  </a:cubicBezTo>
                  <a:cubicBezTo>
                    <a:pt x="4821" y="723"/>
                    <a:pt x="4830" y="506"/>
                    <a:pt x="4715" y="506"/>
                  </a:cubicBezTo>
                  <a:cubicBezTo>
                    <a:pt x="4706" y="506"/>
                    <a:pt x="4695" y="507"/>
                    <a:pt x="4684" y="511"/>
                  </a:cubicBezTo>
                  <a:cubicBezTo>
                    <a:pt x="3992" y="573"/>
                    <a:pt x="3348" y="646"/>
                    <a:pt x="2724" y="646"/>
                  </a:cubicBezTo>
                  <a:cubicBezTo>
                    <a:pt x="1879" y="646"/>
                    <a:pt x="1071" y="511"/>
                    <a:pt x="227" y="29"/>
                  </a:cubicBezTo>
                  <a:cubicBezTo>
                    <a:pt x="203" y="9"/>
                    <a:pt x="180" y="1"/>
                    <a:pt x="157"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56"/>
            <p:cNvSpPr/>
            <p:nvPr/>
          </p:nvSpPr>
          <p:spPr>
            <a:xfrm>
              <a:off x="2611750" y="2478250"/>
              <a:ext cx="127600" cy="21700"/>
            </a:xfrm>
            <a:custGeom>
              <a:avLst/>
              <a:gdLst/>
              <a:ahLst/>
              <a:cxnLst/>
              <a:rect l="l" t="t" r="r" b="b"/>
              <a:pathLst>
                <a:path w="5104" h="868" extrusionOk="0">
                  <a:moveTo>
                    <a:pt x="185" y="0"/>
                  </a:moveTo>
                  <a:cubicBezTo>
                    <a:pt x="67" y="0"/>
                    <a:pt x="1" y="186"/>
                    <a:pt x="130" y="241"/>
                  </a:cubicBezTo>
                  <a:cubicBezTo>
                    <a:pt x="920" y="648"/>
                    <a:pt x="1872" y="867"/>
                    <a:pt x="2817" y="867"/>
                  </a:cubicBezTo>
                  <a:cubicBezTo>
                    <a:pt x="3573" y="867"/>
                    <a:pt x="4324" y="727"/>
                    <a:pt x="4984" y="429"/>
                  </a:cubicBezTo>
                  <a:cubicBezTo>
                    <a:pt x="5104" y="370"/>
                    <a:pt x="5015" y="177"/>
                    <a:pt x="4897" y="177"/>
                  </a:cubicBezTo>
                  <a:cubicBezTo>
                    <a:pt x="4891" y="177"/>
                    <a:pt x="4886" y="177"/>
                    <a:pt x="4880" y="178"/>
                  </a:cubicBezTo>
                  <a:cubicBezTo>
                    <a:pt x="4127" y="354"/>
                    <a:pt x="3407" y="457"/>
                    <a:pt x="2692" y="457"/>
                  </a:cubicBezTo>
                  <a:cubicBezTo>
                    <a:pt x="1878" y="457"/>
                    <a:pt x="1071" y="323"/>
                    <a:pt x="235" y="11"/>
                  </a:cubicBezTo>
                  <a:cubicBezTo>
                    <a:pt x="217" y="3"/>
                    <a:pt x="201" y="0"/>
                    <a:pt x="185"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56"/>
            <p:cNvSpPr/>
            <p:nvPr/>
          </p:nvSpPr>
          <p:spPr>
            <a:xfrm>
              <a:off x="2618125" y="2537000"/>
              <a:ext cx="119275" cy="20525"/>
            </a:xfrm>
            <a:custGeom>
              <a:avLst/>
              <a:gdLst/>
              <a:ahLst/>
              <a:cxnLst/>
              <a:rect l="l" t="t" r="r" b="b"/>
              <a:pathLst>
                <a:path w="4771" h="821" extrusionOk="0">
                  <a:moveTo>
                    <a:pt x="161" y="0"/>
                  </a:moveTo>
                  <a:cubicBezTo>
                    <a:pt x="55" y="0"/>
                    <a:pt x="1" y="182"/>
                    <a:pt x="105" y="234"/>
                  </a:cubicBezTo>
                  <a:cubicBezTo>
                    <a:pt x="858" y="737"/>
                    <a:pt x="1716" y="820"/>
                    <a:pt x="2616" y="820"/>
                  </a:cubicBezTo>
                  <a:cubicBezTo>
                    <a:pt x="3348" y="820"/>
                    <a:pt x="4123" y="820"/>
                    <a:pt x="4687" y="276"/>
                  </a:cubicBezTo>
                  <a:cubicBezTo>
                    <a:pt x="4771" y="193"/>
                    <a:pt x="4695" y="57"/>
                    <a:pt x="4598" y="57"/>
                  </a:cubicBezTo>
                  <a:cubicBezTo>
                    <a:pt x="4573" y="57"/>
                    <a:pt x="4546" y="66"/>
                    <a:pt x="4520" y="88"/>
                  </a:cubicBezTo>
                  <a:cubicBezTo>
                    <a:pt x="4034" y="431"/>
                    <a:pt x="3332" y="579"/>
                    <a:pt x="2606" y="579"/>
                  </a:cubicBezTo>
                  <a:cubicBezTo>
                    <a:pt x="1737" y="579"/>
                    <a:pt x="835" y="367"/>
                    <a:pt x="231" y="25"/>
                  </a:cubicBezTo>
                  <a:cubicBezTo>
                    <a:pt x="206" y="8"/>
                    <a:pt x="182" y="0"/>
                    <a:pt x="161"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56"/>
            <p:cNvSpPr/>
            <p:nvPr/>
          </p:nvSpPr>
          <p:spPr>
            <a:xfrm>
              <a:off x="2615475" y="2583650"/>
              <a:ext cx="129675" cy="24225"/>
            </a:xfrm>
            <a:custGeom>
              <a:avLst/>
              <a:gdLst/>
              <a:ahLst/>
              <a:cxnLst/>
              <a:rect l="l" t="t" r="r" b="b"/>
              <a:pathLst>
                <a:path w="5187" h="969" extrusionOk="0">
                  <a:moveTo>
                    <a:pt x="5020" y="1"/>
                  </a:moveTo>
                  <a:cubicBezTo>
                    <a:pt x="4996" y="1"/>
                    <a:pt x="4969" y="7"/>
                    <a:pt x="4940" y="21"/>
                  </a:cubicBezTo>
                  <a:cubicBezTo>
                    <a:pt x="4102" y="402"/>
                    <a:pt x="3292" y="613"/>
                    <a:pt x="2481" y="613"/>
                  </a:cubicBezTo>
                  <a:cubicBezTo>
                    <a:pt x="1733" y="613"/>
                    <a:pt x="984" y="434"/>
                    <a:pt x="211" y="42"/>
                  </a:cubicBezTo>
                  <a:cubicBezTo>
                    <a:pt x="195" y="33"/>
                    <a:pt x="179" y="29"/>
                    <a:pt x="163" y="29"/>
                  </a:cubicBezTo>
                  <a:cubicBezTo>
                    <a:pt x="74" y="29"/>
                    <a:pt x="0" y="160"/>
                    <a:pt x="107" y="231"/>
                  </a:cubicBezTo>
                  <a:cubicBezTo>
                    <a:pt x="844" y="711"/>
                    <a:pt x="1750" y="969"/>
                    <a:pt x="2650" y="969"/>
                  </a:cubicBezTo>
                  <a:cubicBezTo>
                    <a:pt x="3513" y="969"/>
                    <a:pt x="4369" y="732"/>
                    <a:pt x="5065" y="231"/>
                  </a:cubicBezTo>
                  <a:cubicBezTo>
                    <a:pt x="5186" y="144"/>
                    <a:pt x="5136" y="1"/>
                    <a:pt x="5020"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56"/>
            <p:cNvSpPr/>
            <p:nvPr/>
          </p:nvSpPr>
          <p:spPr>
            <a:xfrm>
              <a:off x="2615500" y="2639100"/>
              <a:ext cx="6325" cy="5250"/>
            </a:xfrm>
            <a:custGeom>
              <a:avLst/>
              <a:gdLst/>
              <a:ahLst/>
              <a:cxnLst/>
              <a:rect l="l" t="t" r="r" b="b"/>
              <a:pathLst>
                <a:path w="253" h="210" extrusionOk="0">
                  <a:moveTo>
                    <a:pt x="126" y="0"/>
                  </a:moveTo>
                  <a:cubicBezTo>
                    <a:pt x="1" y="0"/>
                    <a:pt x="1" y="210"/>
                    <a:pt x="126" y="210"/>
                  </a:cubicBezTo>
                  <a:cubicBezTo>
                    <a:pt x="252" y="210"/>
                    <a:pt x="252" y="0"/>
                    <a:pt x="126"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56"/>
            <p:cNvSpPr/>
            <p:nvPr/>
          </p:nvSpPr>
          <p:spPr>
            <a:xfrm>
              <a:off x="2615500" y="2633375"/>
              <a:ext cx="116700" cy="23125"/>
            </a:xfrm>
            <a:custGeom>
              <a:avLst/>
              <a:gdLst/>
              <a:ahLst/>
              <a:cxnLst/>
              <a:rect l="l" t="t" r="r" b="b"/>
              <a:pathLst>
                <a:path w="4668" h="925" extrusionOk="0">
                  <a:moveTo>
                    <a:pt x="152" y="1"/>
                  </a:moveTo>
                  <a:cubicBezTo>
                    <a:pt x="57" y="1"/>
                    <a:pt x="0" y="159"/>
                    <a:pt x="106" y="229"/>
                  </a:cubicBezTo>
                  <a:cubicBezTo>
                    <a:pt x="778" y="682"/>
                    <a:pt x="1614" y="924"/>
                    <a:pt x="2443" y="924"/>
                  </a:cubicBezTo>
                  <a:cubicBezTo>
                    <a:pt x="3188" y="924"/>
                    <a:pt x="3928" y="729"/>
                    <a:pt x="4541" y="313"/>
                  </a:cubicBezTo>
                  <a:cubicBezTo>
                    <a:pt x="4668" y="241"/>
                    <a:pt x="4607" y="91"/>
                    <a:pt x="4481" y="91"/>
                  </a:cubicBezTo>
                  <a:cubicBezTo>
                    <a:pt x="4461" y="91"/>
                    <a:pt x="4439" y="95"/>
                    <a:pt x="4416" y="104"/>
                  </a:cubicBezTo>
                  <a:cubicBezTo>
                    <a:pt x="3705" y="413"/>
                    <a:pt x="3014" y="580"/>
                    <a:pt x="2329" y="580"/>
                  </a:cubicBezTo>
                  <a:cubicBezTo>
                    <a:pt x="1623" y="580"/>
                    <a:pt x="922" y="402"/>
                    <a:pt x="210" y="20"/>
                  </a:cubicBezTo>
                  <a:cubicBezTo>
                    <a:pt x="190" y="7"/>
                    <a:pt x="170" y="1"/>
                    <a:pt x="152"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56"/>
            <p:cNvSpPr/>
            <p:nvPr/>
          </p:nvSpPr>
          <p:spPr>
            <a:xfrm>
              <a:off x="2611175" y="2677800"/>
              <a:ext cx="134300" cy="30300"/>
            </a:xfrm>
            <a:custGeom>
              <a:avLst/>
              <a:gdLst/>
              <a:ahLst/>
              <a:cxnLst/>
              <a:rect l="l" t="t" r="r" b="b"/>
              <a:pathLst>
                <a:path w="5372" h="1212" extrusionOk="0">
                  <a:moveTo>
                    <a:pt x="141" y="1"/>
                  </a:moveTo>
                  <a:cubicBezTo>
                    <a:pt x="59" y="1"/>
                    <a:pt x="0" y="141"/>
                    <a:pt x="69" y="210"/>
                  </a:cubicBezTo>
                  <a:cubicBezTo>
                    <a:pt x="715" y="888"/>
                    <a:pt x="1699" y="1212"/>
                    <a:pt x="2687" y="1212"/>
                  </a:cubicBezTo>
                  <a:cubicBezTo>
                    <a:pt x="3651" y="1212"/>
                    <a:pt x="4618" y="904"/>
                    <a:pt x="5279" y="315"/>
                  </a:cubicBezTo>
                  <a:cubicBezTo>
                    <a:pt x="5371" y="241"/>
                    <a:pt x="5269" y="119"/>
                    <a:pt x="5172" y="119"/>
                  </a:cubicBezTo>
                  <a:cubicBezTo>
                    <a:pt x="5159" y="119"/>
                    <a:pt x="5145" y="121"/>
                    <a:pt x="5133" y="126"/>
                  </a:cubicBezTo>
                  <a:cubicBezTo>
                    <a:pt x="4342" y="605"/>
                    <a:pt x="3504" y="866"/>
                    <a:pt x="2668" y="866"/>
                  </a:cubicBezTo>
                  <a:cubicBezTo>
                    <a:pt x="1825" y="866"/>
                    <a:pt x="983" y="600"/>
                    <a:pt x="195" y="22"/>
                  </a:cubicBezTo>
                  <a:cubicBezTo>
                    <a:pt x="177" y="7"/>
                    <a:pt x="158" y="1"/>
                    <a:pt x="141"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56"/>
            <p:cNvSpPr/>
            <p:nvPr/>
          </p:nvSpPr>
          <p:spPr>
            <a:xfrm>
              <a:off x="2801725" y="2686400"/>
              <a:ext cx="116775" cy="78000"/>
            </a:xfrm>
            <a:custGeom>
              <a:avLst/>
              <a:gdLst/>
              <a:ahLst/>
              <a:cxnLst/>
              <a:rect l="l" t="t" r="r" b="b"/>
              <a:pathLst>
                <a:path w="4671" h="3120" extrusionOk="0">
                  <a:moveTo>
                    <a:pt x="882" y="356"/>
                  </a:moveTo>
                  <a:cubicBezTo>
                    <a:pt x="1961" y="356"/>
                    <a:pt x="3930" y="1604"/>
                    <a:pt x="4060" y="2251"/>
                  </a:cubicBezTo>
                  <a:cubicBezTo>
                    <a:pt x="4128" y="2632"/>
                    <a:pt x="3942" y="2763"/>
                    <a:pt x="3657" y="2763"/>
                  </a:cubicBezTo>
                  <a:cubicBezTo>
                    <a:pt x="3159" y="2763"/>
                    <a:pt x="2359" y="2362"/>
                    <a:pt x="2093" y="2188"/>
                  </a:cubicBezTo>
                  <a:cubicBezTo>
                    <a:pt x="1444" y="1791"/>
                    <a:pt x="900" y="1268"/>
                    <a:pt x="336" y="745"/>
                  </a:cubicBezTo>
                  <a:cubicBezTo>
                    <a:pt x="314" y="723"/>
                    <a:pt x="290" y="714"/>
                    <a:pt x="267" y="714"/>
                  </a:cubicBezTo>
                  <a:cubicBezTo>
                    <a:pt x="255" y="714"/>
                    <a:pt x="243" y="717"/>
                    <a:pt x="232" y="721"/>
                  </a:cubicBezTo>
                  <a:lnTo>
                    <a:pt x="232" y="721"/>
                  </a:lnTo>
                  <a:cubicBezTo>
                    <a:pt x="328" y="462"/>
                    <a:pt x="567" y="356"/>
                    <a:pt x="882" y="356"/>
                  </a:cubicBezTo>
                  <a:close/>
                  <a:moveTo>
                    <a:pt x="783" y="0"/>
                  </a:moveTo>
                  <a:cubicBezTo>
                    <a:pt x="344" y="0"/>
                    <a:pt x="35" y="197"/>
                    <a:pt x="1" y="703"/>
                  </a:cubicBezTo>
                  <a:cubicBezTo>
                    <a:pt x="1" y="779"/>
                    <a:pt x="57" y="816"/>
                    <a:pt x="114" y="816"/>
                  </a:cubicBezTo>
                  <a:cubicBezTo>
                    <a:pt x="125" y="816"/>
                    <a:pt x="135" y="814"/>
                    <a:pt x="145" y="812"/>
                  </a:cubicBezTo>
                  <a:lnTo>
                    <a:pt x="145" y="812"/>
                  </a:lnTo>
                  <a:cubicBezTo>
                    <a:pt x="128" y="857"/>
                    <a:pt x="131" y="909"/>
                    <a:pt x="168" y="954"/>
                  </a:cubicBezTo>
                  <a:cubicBezTo>
                    <a:pt x="1047" y="1937"/>
                    <a:pt x="2114" y="2837"/>
                    <a:pt x="3453" y="3088"/>
                  </a:cubicBezTo>
                  <a:cubicBezTo>
                    <a:pt x="3578" y="3109"/>
                    <a:pt x="3696" y="3120"/>
                    <a:pt x="3805" y="3120"/>
                  </a:cubicBezTo>
                  <a:cubicBezTo>
                    <a:pt x="4355" y="3120"/>
                    <a:pt x="4671" y="2838"/>
                    <a:pt x="4374" y="2105"/>
                  </a:cubicBezTo>
                  <a:cubicBezTo>
                    <a:pt x="4084" y="1419"/>
                    <a:pt x="1962" y="0"/>
                    <a:pt x="783"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56"/>
            <p:cNvSpPr/>
            <p:nvPr/>
          </p:nvSpPr>
          <p:spPr>
            <a:xfrm>
              <a:off x="2790225" y="2703275"/>
              <a:ext cx="20850" cy="27075"/>
            </a:xfrm>
            <a:custGeom>
              <a:avLst/>
              <a:gdLst/>
              <a:ahLst/>
              <a:cxnLst/>
              <a:rect l="l" t="t" r="r" b="b"/>
              <a:pathLst>
                <a:path w="834" h="1083" extrusionOk="0">
                  <a:moveTo>
                    <a:pt x="639" y="0"/>
                  </a:moveTo>
                  <a:cubicBezTo>
                    <a:pt x="611" y="0"/>
                    <a:pt x="585" y="8"/>
                    <a:pt x="565" y="28"/>
                  </a:cubicBezTo>
                  <a:cubicBezTo>
                    <a:pt x="335" y="258"/>
                    <a:pt x="21" y="593"/>
                    <a:pt x="0" y="969"/>
                  </a:cubicBezTo>
                  <a:cubicBezTo>
                    <a:pt x="0" y="1041"/>
                    <a:pt x="58" y="1083"/>
                    <a:pt x="122" y="1083"/>
                  </a:cubicBezTo>
                  <a:cubicBezTo>
                    <a:pt x="152" y="1083"/>
                    <a:pt x="183" y="1073"/>
                    <a:pt x="210" y="1053"/>
                  </a:cubicBezTo>
                  <a:cubicBezTo>
                    <a:pt x="314" y="907"/>
                    <a:pt x="377" y="760"/>
                    <a:pt x="461" y="593"/>
                  </a:cubicBezTo>
                  <a:cubicBezTo>
                    <a:pt x="565" y="446"/>
                    <a:pt x="649" y="279"/>
                    <a:pt x="754" y="153"/>
                  </a:cubicBezTo>
                  <a:cubicBezTo>
                    <a:pt x="834" y="89"/>
                    <a:pt x="729" y="0"/>
                    <a:pt x="639"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56"/>
            <p:cNvSpPr/>
            <p:nvPr/>
          </p:nvSpPr>
          <p:spPr>
            <a:xfrm>
              <a:off x="2891175" y="2752450"/>
              <a:ext cx="22850" cy="36300"/>
            </a:xfrm>
            <a:custGeom>
              <a:avLst/>
              <a:gdLst/>
              <a:ahLst/>
              <a:cxnLst/>
              <a:rect l="l" t="t" r="r" b="b"/>
              <a:pathLst>
                <a:path w="914" h="1452" extrusionOk="0">
                  <a:moveTo>
                    <a:pt x="728" y="1"/>
                  </a:moveTo>
                  <a:cubicBezTo>
                    <a:pt x="693" y="1"/>
                    <a:pt x="657" y="15"/>
                    <a:pt x="628" y="49"/>
                  </a:cubicBezTo>
                  <a:cubicBezTo>
                    <a:pt x="335" y="363"/>
                    <a:pt x="43" y="886"/>
                    <a:pt x="1" y="1325"/>
                  </a:cubicBezTo>
                  <a:cubicBezTo>
                    <a:pt x="1" y="1399"/>
                    <a:pt x="67" y="1452"/>
                    <a:pt x="133" y="1452"/>
                  </a:cubicBezTo>
                  <a:cubicBezTo>
                    <a:pt x="180" y="1452"/>
                    <a:pt x="226" y="1427"/>
                    <a:pt x="252" y="1367"/>
                  </a:cubicBezTo>
                  <a:cubicBezTo>
                    <a:pt x="335" y="1199"/>
                    <a:pt x="419" y="990"/>
                    <a:pt x="503" y="781"/>
                  </a:cubicBezTo>
                  <a:cubicBezTo>
                    <a:pt x="607" y="572"/>
                    <a:pt x="712" y="383"/>
                    <a:pt x="838" y="195"/>
                  </a:cubicBezTo>
                  <a:cubicBezTo>
                    <a:pt x="914" y="103"/>
                    <a:pt x="823" y="1"/>
                    <a:pt x="728"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56"/>
            <p:cNvSpPr/>
            <p:nvPr/>
          </p:nvSpPr>
          <p:spPr>
            <a:xfrm>
              <a:off x="2788500" y="2722050"/>
              <a:ext cx="112125" cy="65750"/>
            </a:xfrm>
            <a:custGeom>
              <a:avLst/>
              <a:gdLst/>
              <a:ahLst/>
              <a:cxnLst/>
              <a:rect l="l" t="t" r="r" b="b"/>
              <a:pathLst>
                <a:path w="4485" h="2630" extrusionOk="0">
                  <a:moveTo>
                    <a:pt x="150" y="1"/>
                  </a:moveTo>
                  <a:cubicBezTo>
                    <a:pt x="80" y="1"/>
                    <a:pt x="0" y="74"/>
                    <a:pt x="28" y="156"/>
                  </a:cubicBezTo>
                  <a:cubicBezTo>
                    <a:pt x="611" y="1625"/>
                    <a:pt x="2569" y="2629"/>
                    <a:pt x="4114" y="2629"/>
                  </a:cubicBezTo>
                  <a:cubicBezTo>
                    <a:pt x="4176" y="2629"/>
                    <a:pt x="4236" y="2628"/>
                    <a:pt x="4296" y="2625"/>
                  </a:cubicBezTo>
                  <a:cubicBezTo>
                    <a:pt x="4484" y="2625"/>
                    <a:pt x="4484" y="2353"/>
                    <a:pt x="4296" y="2332"/>
                  </a:cubicBezTo>
                  <a:cubicBezTo>
                    <a:pt x="2789" y="2206"/>
                    <a:pt x="969" y="1516"/>
                    <a:pt x="237" y="72"/>
                  </a:cubicBezTo>
                  <a:cubicBezTo>
                    <a:pt x="222" y="21"/>
                    <a:pt x="188" y="1"/>
                    <a:pt x="150"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56"/>
            <p:cNvSpPr/>
            <p:nvPr/>
          </p:nvSpPr>
          <p:spPr>
            <a:xfrm>
              <a:off x="2696550" y="2722200"/>
              <a:ext cx="131175" cy="50900"/>
            </a:xfrm>
            <a:custGeom>
              <a:avLst/>
              <a:gdLst/>
              <a:ahLst/>
              <a:cxnLst/>
              <a:rect l="l" t="t" r="r" b="b"/>
              <a:pathLst>
                <a:path w="5247" h="2036" extrusionOk="0">
                  <a:moveTo>
                    <a:pt x="2969" y="0"/>
                  </a:moveTo>
                  <a:cubicBezTo>
                    <a:pt x="1883" y="0"/>
                    <a:pt x="424" y="278"/>
                    <a:pt x="190" y="1133"/>
                  </a:cubicBezTo>
                  <a:cubicBezTo>
                    <a:pt x="1" y="1839"/>
                    <a:pt x="1073" y="2035"/>
                    <a:pt x="2267" y="2035"/>
                  </a:cubicBezTo>
                  <a:cubicBezTo>
                    <a:pt x="3446" y="2035"/>
                    <a:pt x="4743" y="1844"/>
                    <a:pt x="5066" y="1761"/>
                  </a:cubicBezTo>
                  <a:cubicBezTo>
                    <a:pt x="5246" y="1701"/>
                    <a:pt x="5176" y="1467"/>
                    <a:pt x="5004" y="1467"/>
                  </a:cubicBezTo>
                  <a:cubicBezTo>
                    <a:pt x="4997" y="1467"/>
                    <a:pt x="4989" y="1467"/>
                    <a:pt x="4982" y="1468"/>
                  </a:cubicBezTo>
                  <a:cubicBezTo>
                    <a:pt x="4246" y="1565"/>
                    <a:pt x="3528" y="1679"/>
                    <a:pt x="2795" y="1679"/>
                  </a:cubicBezTo>
                  <a:cubicBezTo>
                    <a:pt x="2736" y="1679"/>
                    <a:pt x="2677" y="1679"/>
                    <a:pt x="2618" y="1677"/>
                  </a:cubicBezTo>
                  <a:cubicBezTo>
                    <a:pt x="2178" y="1677"/>
                    <a:pt x="107" y="1614"/>
                    <a:pt x="944" y="840"/>
                  </a:cubicBezTo>
                  <a:cubicBezTo>
                    <a:pt x="1410" y="389"/>
                    <a:pt x="2352" y="331"/>
                    <a:pt x="3139" y="331"/>
                  </a:cubicBezTo>
                  <a:cubicBezTo>
                    <a:pt x="3410" y="331"/>
                    <a:pt x="3664" y="338"/>
                    <a:pt x="3873" y="338"/>
                  </a:cubicBezTo>
                  <a:cubicBezTo>
                    <a:pt x="3999" y="338"/>
                    <a:pt x="4019" y="129"/>
                    <a:pt x="3894" y="87"/>
                  </a:cubicBezTo>
                  <a:cubicBezTo>
                    <a:pt x="3674" y="33"/>
                    <a:pt x="3344" y="0"/>
                    <a:pt x="2969"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56"/>
            <p:cNvSpPr/>
            <p:nvPr/>
          </p:nvSpPr>
          <p:spPr>
            <a:xfrm>
              <a:off x="2699200" y="2752425"/>
              <a:ext cx="8925" cy="33625"/>
            </a:xfrm>
            <a:custGeom>
              <a:avLst/>
              <a:gdLst/>
              <a:ahLst/>
              <a:cxnLst/>
              <a:rect l="l" t="t" r="r" b="b"/>
              <a:pathLst>
                <a:path w="357" h="1345" extrusionOk="0">
                  <a:moveTo>
                    <a:pt x="152" y="0"/>
                  </a:moveTo>
                  <a:cubicBezTo>
                    <a:pt x="90" y="0"/>
                    <a:pt x="22" y="50"/>
                    <a:pt x="22" y="133"/>
                  </a:cubicBezTo>
                  <a:lnTo>
                    <a:pt x="22" y="719"/>
                  </a:lnTo>
                  <a:cubicBezTo>
                    <a:pt x="22" y="908"/>
                    <a:pt x="1" y="1096"/>
                    <a:pt x="84" y="1284"/>
                  </a:cubicBezTo>
                  <a:cubicBezTo>
                    <a:pt x="101" y="1326"/>
                    <a:pt x="139" y="1345"/>
                    <a:pt x="179" y="1345"/>
                  </a:cubicBezTo>
                  <a:cubicBezTo>
                    <a:pt x="238" y="1345"/>
                    <a:pt x="302" y="1305"/>
                    <a:pt x="315" y="1242"/>
                  </a:cubicBezTo>
                  <a:cubicBezTo>
                    <a:pt x="356" y="1075"/>
                    <a:pt x="315" y="866"/>
                    <a:pt x="315" y="677"/>
                  </a:cubicBezTo>
                  <a:cubicBezTo>
                    <a:pt x="315" y="489"/>
                    <a:pt x="294" y="280"/>
                    <a:pt x="252" y="92"/>
                  </a:cubicBezTo>
                  <a:cubicBezTo>
                    <a:pt x="243" y="29"/>
                    <a:pt x="199" y="0"/>
                    <a:pt x="152"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56"/>
            <p:cNvSpPr/>
            <p:nvPr/>
          </p:nvSpPr>
          <p:spPr>
            <a:xfrm>
              <a:off x="2699700" y="2771000"/>
              <a:ext cx="146500" cy="28700"/>
            </a:xfrm>
            <a:custGeom>
              <a:avLst/>
              <a:gdLst/>
              <a:ahLst/>
              <a:cxnLst/>
              <a:rect l="l" t="t" r="r" b="b"/>
              <a:pathLst>
                <a:path w="5860" h="1148" extrusionOk="0">
                  <a:moveTo>
                    <a:pt x="5647" y="0"/>
                  </a:moveTo>
                  <a:cubicBezTo>
                    <a:pt x="5622" y="0"/>
                    <a:pt x="5595" y="6"/>
                    <a:pt x="5567" y="18"/>
                  </a:cubicBezTo>
                  <a:cubicBezTo>
                    <a:pt x="4678" y="476"/>
                    <a:pt x="3464" y="787"/>
                    <a:pt x="2305" y="787"/>
                  </a:cubicBezTo>
                  <a:cubicBezTo>
                    <a:pt x="1557" y="787"/>
                    <a:pt x="831" y="657"/>
                    <a:pt x="232" y="353"/>
                  </a:cubicBezTo>
                  <a:cubicBezTo>
                    <a:pt x="212" y="339"/>
                    <a:pt x="191" y="333"/>
                    <a:pt x="172" y="333"/>
                  </a:cubicBezTo>
                  <a:cubicBezTo>
                    <a:pt x="72" y="333"/>
                    <a:pt x="1" y="492"/>
                    <a:pt x="106" y="562"/>
                  </a:cubicBezTo>
                  <a:cubicBezTo>
                    <a:pt x="707" y="969"/>
                    <a:pt x="1555" y="1147"/>
                    <a:pt x="2439" y="1147"/>
                  </a:cubicBezTo>
                  <a:cubicBezTo>
                    <a:pt x="3647" y="1147"/>
                    <a:pt x="4925" y="813"/>
                    <a:pt x="5735" y="269"/>
                  </a:cubicBezTo>
                  <a:cubicBezTo>
                    <a:pt x="5859" y="180"/>
                    <a:pt x="5787" y="0"/>
                    <a:pt x="5647"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Shape 234"/>
        <p:cNvGrpSpPr/>
        <p:nvPr/>
      </p:nvGrpSpPr>
      <p:grpSpPr>
        <a:xfrm>
          <a:off x="0" y="0"/>
          <a:ext cx="0" cy="0"/>
          <a:chOff x="0" y="0"/>
          <a:chExt cx="0" cy="0"/>
        </a:xfrm>
      </p:grpSpPr>
      <p:sp>
        <p:nvSpPr>
          <p:cNvPr id="236" name="Google Shape;236;p39"/>
          <p:cNvSpPr/>
          <p:nvPr/>
        </p:nvSpPr>
        <p:spPr>
          <a:xfrm>
            <a:off x="550701" y="1665898"/>
            <a:ext cx="8172900" cy="1744500"/>
          </a:xfrm>
          <a:prstGeom prst="roundRect">
            <a:avLst>
              <a:gd name="adj" fmla="val 0"/>
            </a:avLst>
          </a:prstGeom>
          <a:solidFill>
            <a:schemeClr val="l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39"/>
          <p:cNvSpPr txBox="1">
            <a:spLocks noGrp="1"/>
          </p:cNvSpPr>
          <p:nvPr>
            <p:ph type="title"/>
          </p:nvPr>
        </p:nvSpPr>
        <p:spPr>
          <a:xfrm>
            <a:off x="744989" y="1826137"/>
            <a:ext cx="7599580" cy="1287600"/>
          </a:xfrm>
          <a:prstGeom prst="rect">
            <a:avLst/>
          </a:prstGeom>
        </p:spPr>
        <p:txBody>
          <a:bodyPr spcFirstLastPara="1" wrap="square" lIns="91425" tIns="91425" rIns="91425" bIns="91425" anchor="ctr" anchorCtr="0">
            <a:noAutofit/>
          </a:bodyPr>
          <a:lstStyle/>
          <a:p>
            <a:pPr algn="ctr"/>
            <a:r>
              <a:rPr lang="en-CA" sz="7200"/>
              <a:t>Demo</a:t>
            </a:r>
            <a:endParaRPr lang="en-US" sz="7200"/>
          </a:p>
        </p:txBody>
      </p:sp>
      <p:grpSp>
        <p:nvGrpSpPr>
          <p:cNvPr id="8" name="Google Shape;177;p36">
            <a:extLst>
              <a:ext uri="{FF2B5EF4-FFF2-40B4-BE49-F238E27FC236}">
                <a16:creationId xmlns:a16="http://schemas.microsoft.com/office/drawing/2014/main" id="{CA9DDF2C-0695-D5AE-29B8-AE17650CC3A4}"/>
              </a:ext>
            </a:extLst>
          </p:cNvPr>
          <p:cNvGrpSpPr/>
          <p:nvPr/>
        </p:nvGrpSpPr>
        <p:grpSpPr>
          <a:xfrm rot="-899960">
            <a:off x="349089" y="2831857"/>
            <a:ext cx="1261462" cy="1463656"/>
            <a:chOff x="6906866" y="2960327"/>
            <a:chExt cx="1261500" cy="1463700"/>
          </a:xfrm>
        </p:grpSpPr>
        <p:sp>
          <p:nvSpPr>
            <p:cNvPr id="3" name="Google Shape;178;p36">
              <a:extLst>
                <a:ext uri="{FF2B5EF4-FFF2-40B4-BE49-F238E27FC236}">
                  <a16:creationId xmlns:a16="http://schemas.microsoft.com/office/drawing/2014/main" id="{28738604-A773-5B55-E277-2FD331DE75C5}"/>
                </a:ext>
              </a:extLst>
            </p:cNvPr>
            <p:cNvSpPr/>
            <p:nvPr/>
          </p:nvSpPr>
          <p:spPr>
            <a:xfrm>
              <a:off x="6906866" y="2960327"/>
              <a:ext cx="1261500" cy="1463700"/>
            </a:xfrm>
            <a:prstGeom prst="foldedCorner">
              <a:avLst>
                <a:gd name="adj" fmla="val 16667"/>
              </a:avLst>
            </a:pr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179;p36">
              <a:extLst>
                <a:ext uri="{FF2B5EF4-FFF2-40B4-BE49-F238E27FC236}">
                  <a16:creationId xmlns:a16="http://schemas.microsoft.com/office/drawing/2014/main" id="{D44B3D2D-A30C-8FBA-A841-971F6CF24716}"/>
                </a:ext>
              </a:extLst>
            </p:cNvPr>
            <p:cNvSpPr/>
            <p:nvPr/>
          </p:nvSpPr>
          <p:spPr>
            <a:xfrm>
              <a:off x="7141350" y="3323878"/>
              <a:ext cx="784450" cy="32050"/>
            </a:xfrm>
            <a:custGeom>
              <a:avLst/>
              <a:gdLst/>
              <a:ahLst/>
              <a:cxnLst/>
              <a:rect l="l" t="t" r="r" b="b"/>
              <a:pathLst>
                <a:path w="31378" h="6646" extrusionOk="0">
                  <a:moveTo>
                    <a:pt x="0" y="4299"/>
                  </a:moveTo>
                  <a:cubicBezTo>
                    <a:pt x="2250" y="3175"/>
                    <a:pt x="4506" y="-1154"/>
                    <a:pt x="6469" y="417"/>
                  </a:cubicBezTo>
                  <a:cubicBezTo>
                    <a:pt x="8089" y="1713"/>
                    <a:pt x="3531" y="7220"/>
                    <a:pt x="5499" y="6564"/>
                  </a:cubicBezTo>
                  <a:cubicBezTo>
                    <a:pt x="8040" y="5717"/>
                    <a:pt x="8048" y="943"/>
                    <a:pt x="10675" y="417"/>
                  </a:cubicBezTo>
                  <a:cubicBezTo>
                    <a:pt x="12367" y="78"/>
                    <a:pt x="10034" y="3991"/>
                    <a:pt x="10675" y="5593"/>
                  </a:cubicBezTo>
                  <a:cubicBezTo>
                    <a:pt x="11676" y="8096"/>
                    <a:pt x="14642" y="1742"/>
                    <a:pt x="17145" y="741"/>
                  </a:cubicBezTo>
                  <a:cubicBezTo>
                    <a:pt x="18850" y="59"/>
                    <a:pt x="19117" y="5871"/>
                    <a:pt x="20703" y="4946"/>
                  </a:cubicBezTo>
                  <a:cubicBezTo>
                    <a:pt x="22482" y="3908"/>
                    <a:pt x="23465" y="-318"/>
                    <a:pt x="25232" y="741"/>
                  </a:cubicBezTo>
                  <a:cubicBezTo>
                    <a:pt x="26232" y="1341"/>
                    <a:pt x="26101" y="4112"/>
                    <a:pt x="27173" y="3652"/>
                  </a:cubicBezTo>
                  <a:cubicBezTo>
                    <a:pt x="28636" y="3025"/>
                    <a:pt x="30054" y="505"/>
                    <a:pt x="31378" y="1388"/>
                  </a:cubicBezTo>
                </a:path>
              </a:pathLst>
            </a:custGeom>
            <a:noFill/>
            <a:ln w="9525" cap="flat" cmpd="sng">
              <a:solidFill>
                <a:schemeClr val="lt1"/>
              </a:solidFill>
              <a:prstDash val="solid"/>
              <a:round/>
              <a:headEnd type="none" w="med" len="med"/>
              <a:tailEnd type="none" w="med" len="med"/>
            </a:ln>
          </p:spPr>
          <p:txBody>
            <a:bodyPr/>
            <a:lstStyle/>
            <a:p>
              <a:endParaRPr lang="en-CA"/>
            </a:p>
          </p:txBody>
        </p:sp>
        <p:sp>
          <p:nvSpPr>
            <p:cNvPr id="5" name="Google Shape;180;p36">
              <a:extLst>
                <a:ext uri="{FF2B5EF4-FFF2-40B4-BE49-F238E27FC236}">
                  <a16:creationId xmlns:a16="http://schemas.microsoft.com/office/drawing/2014/main" id="{5D877FD2-BC5B-08E5-3B3F-9EBCD488485A}"/>
                </a:ext>
              </a:extLst>
            </p:cNvPr>
            <p:cNvSpPr/>
            <p:nvPr/>
          </p:nvSpPr>
          <p:spPr>
            <a:xfrm>
              <a:off x="7109000" y="3509779"/>
              <a:ext cx="857250" cy="32041"/>
            </a:xfrm>
            <a:custGeom>
              <a:avLst/>
              <a:gdLst/>
              <a:ahLst/>
              <a:cxnLst/>
              <a:rect l="l" t="t" r="r" b="b"/>
              <a:pathLst>
                <a:path w="34290" h="10488" extrusionOk="0">
                  <a:moveTo>
                    <a:pt x="0" y="6548"/>
                  </a:moveTo>
                  <a:cubicBezTo>
                    <a:pt x="971" y="5901"/>
                    <a:pt x="1063" y="6022"/>
                    <a:pt x="1941" y="5254"/>
                  </a:cubicBezTo>
                  <a:cubicBezTo>
                    <a:pt x="2689" y="4599"/>
                    <a:pt x="3179" y="2286"/>
                    <a:pt x="3882" y="2989"/>
                  </a:cubicBezTo>
                  <a:cubicBezTo>
                    <a:pt x="5407" y="4514"/>
                    <a:pt x="1790" y="8937"/>
                    <a:pt x="3882" y="9459"/>
                  </a:cubicBezTo>
                  <a:cubicBezTo>
                    <a:pt x="7167" y="10279"/>
                    <a:pt x="7384" y="-743"/>
                    <a:pt x="10028" y="1372"/>
                  </a:cubicBezTo>
                  <a:cubicBezTo>
                    <a:pt x="12399" y="3269"/>
                    <a:pt x="7992" y="10000"/>
                    <a:pt x="10998" y="10430"/>
                  </a:cubicBezTo>
                  <a:cubicBezTo>
                    <a:pt x="14266" y="10897"/>
                    <a:pt x="15031" y="130"/>
                    <a:pt x="17145" y="2666"/>
                  </a:cubicBezTo>
                  <a:cubicBezTo>
                    <a:pt x="18719" y="4555"/>
                    <a:pt x="16700" y="10379"/>
                    <a:pt x="19086" y="9783"/>
                  </a:cubicBezTo>
                  <a:cubicBezTo>
                    <a:pt x="23451" y="8692"/>
                    <a:pt x="24141" y="1314"/>
                    <a:pt x="28467" y="78"/>
                  </a:cubicBezTo>
                  <a:cubicBezTo>
                    <a:pt x="30647" y="-545"/>
                    <a:pt x="27187" y="5268"/>
                    <a:pt x="28790" y="6871"/>
                  </a:cubicBezTo>
                  <a:cubicBezTo>
                    <a:pt x="30294" y="8375"/>
                    <a:pt x="32786" y="5140"/>
                    <a:pt x="34290" y="3636"/>
                  </a:cubicBezTo>
                </a:path>
              </a:pathLst>
            </a:custGeom>
            <a:noFill/>
            <a:ln w="9525" cap="flat" cmpd="sng">
              <a:solidFill>
                <a:schemeClr val="lt1"/>
              </a:solidFill>
              <a:prstDash val="solid"/>
              <a:round/>
              <a:headEnd type="none" w="med" len="med"/>
              <a:tailEnd type="none" w="med" len="med"/>
            </a:ln>
          </p:spPr>
          <p:txBody>
            <a:bodyPr/>
            <a:lstStyle/>
            <a:p>
              <a:endParaRPr lang="en-CA"/>
            </a:p>
          </p:txBody>
        </p:sp>
        <p:sp>
          <p:nvSpPr>
            <p:cNvPr id="6" name="Google Shape;181;p36">
              <a:extLst>
                <a:ext uri="{FF2B5EF4-FFF2-40B4-BE49-F238E27FC236}">
                  <a16:creationId xmlns:a16="http://schemas.microsoft.com/office/drawing/2014/main" id="{5F830D7A-A863-51CD-E8F3-927B4EBD3903}"/>
                </a:ext>
              </a:extLst>
            </p:cNvPr>
            <p:cNvSpPr/>
            <p:nvPr/>
          </p:nvSpPr>
          <p:spPr>
            <a:xfrm>
              <a:off x="7141350" y="3695678"/>
              <a:ext cx="784450" cy="32050"/>
            </a:xfrm>
            <a:custGeom>
              <a:avLst/>
              <a:gdLst/>
              <a:ahLst/>
              <a:cxnLst/>
              <a:rect l="l" t="t" r="r" b="b"/>
              <a:pathLst>
                <a:path w="31378" h="6646" extrusionOk="0">
                  <a:moveTo>
                    <a:pt x="0" y="4299"/>
                  </a:moveTo>
                  <a:cubicBezTo>
                    <a:pt x="2250" y="3175"/>
                    <a:pt x="4506" y="-1154"/>
                    <a:pt x="6469" y="417"/>
                  </a:cubicBezTo>
                  <a:cubicBezTo>
                    <a:pt x="8089" y="1713"/>
                    <a:pt x="3531" y="7220"/>
                    <a:pt x="5499" y="6564"/>
                  </a:cubicBezTo>
                  <a:cubicBezTo>
                    <a:pt x="8040" y="5717"/>
                    <a:pt x="8048" y="943"/>
                    <a:pt x="10675" y="417"/>
                  </a:cubicBezTo>
                  <a:cubicBezTo>
                    <a:pt x="12367" y="78"/>
                    <a:pt x="10034" y="3991"/>
                    <a:pt x="10675" y="5593"/>
                  </a:cubicBezTo>
                  <a:cubicBezTo>
                    <a:pt x="11676" y="8096"/>
                    <a:pt x="14642" y="1742"/>
                    <a:pt x="17145" y="741"/>
                  </a:cubicBezTo>
                  <a:cubicBezTo>
                    <a:pt x="18850" y="59"/>
                    <a:pt x="19117" y="5871"/>
                    <a:pt x="20703" y="4946"/>
                  </a:cubicBezTo>
                  <a:cubicBezTo>
                    <a:pt x="22482" y="3908"/>
                    <a:pt x="23465" y="-318"/>
                    <a:pt x="25232" y="741"/>
                  </a:cubicBezTo>
                  <a:cubicBezTo>
                    <a:pt x="26232" y="1341"/>
                    <a:pt x="26101" y="4112"/>
                    <a:pt x="27173" y="3652"/>
                  </a:cubicBezTo>
                  <a:cubicBezTo>
                    <a:pt x="28636" y="3025"/>
                    <a:pt x="30054" y="505"/>
                    <a:pt x="31378" y="1388"/>
                  </a:cubicBezTo>
                </a:path>
              </a:pathLst>
            </a:custGeom>
            <a:noFill/>
            <a:ln w="9525" cap="flat" cmpd="sng">
              <a:solidFill>
                <a:schemeClr val="lt1"/>
              </a:solidFill>
              <a:prstDash val="solid"/>
              <a:round/>
              <a:headEnd type="none" w="med" len="med"/>
              <a:tailEnd type="none" w="med" len="med"/>
            </a:ln>
          </p:spPr>
          <p:txBody>
            <a:bodyPr/>
            <a:lstStyle/>
            <a:p>
              <a:endParaRPr lang="en-CA"/>
            </a:p>
          </p:txBody>
        </p:sp>
        <p:sp>
          <p:nvSpPr>
            <p:cNvPr id="7" name="Google Shape;182;p36">
              <a:extLst>
                <a:ext uri="{FF2B5EF4-FFF2-40B4-BE49-F238E27FC236}">
                  <a16:creationId xmlns:a16="http://schemas.microsoft.com/office/drawing/2014/main" id="{A9835517-366B-9779-82D9-FC8FC261ADC3}"/>
                </a:ext>
              </a:extLst>
            </p:cNvPr>
            <p:cNvSpPr/>
            <p:nvPr/>
          </p:nvSpPr>
          <p:spPr>
            <a:xfrm>
              <a:off x="7109000" y="3914523"/>
              <a:ext cx="484946" cy="32041"/>
            </a:xfrm>
            <a:custGeom>
              <a:avLst/>
              <a:gdLst/>
              <a:ahLst/>
              <a:cxnLst/>
              <a:rect l="l" t="t" r="r" b="b"/>
              <a:pathLst>
                <a:path w="34290" h="10488" extrusionOk="0">
                  <a:moveTo>
                    <a:pt x="0" y="6548"/>
                  </a:moveTo>
                  <a:cubicBezTo>
                    <a:pt x="971" y="5901"/>
                    <a:pt x="1063" y="6022"/>
                    <a:pt x="1941" y="5254"/>
                  </a:cubicBezTo>
                  <a:cubicBezTo>
                    <a:pt x="2689" y="4599"/>
                    <a:pt x="3179" y="2286"/>
                    <a:pt x="3882" y="2989"/>
                  </a:cubicBezTo>
                  <a:cubicBezTo>
                    <a:pt x="5407" y="4514"/>
                    <a:pt x="1790" y="8937"/>
                    <a:pt x="3882" y="9459"/>
                  </a:cubicBezTo>
                  <a:cubicBezTo>
                    <a:pt x="7167" y="10279"/>
                    <a:pt x="7384" y="-743"/>
                    <a:pt x="10028" y="1372"/>
                  </a:cubicBezTo>
                  <a:cubicBezTo>
                    <a:pt x="12399" y="3269"/>
                    <a:pt x="7992" y="10000"/>
                    <a:pt x="10998" y="10430"/>
                  </a:cubicBezTo>
                  <a:cubicBezTo>
                    <a:pt x="14266" y="10897"/>
                    <a:pt x="15031" y="130"/>
                    <a:pt x="17145" y="2666"/>
                  </a:cubicBezTo>
                  <a:cubicBezTo>
                    <a:pt x="18719" y="4555"/>
                    <a:pt x="16700" y="10379"/>
                    <a:pt x="19086" y="9783"/>
                  </a:cubicBezTo>
                  <a:cubicBezTo>
                    <a:pt x="23451" y="8692"/>
                    <a:pt x="24141" y="1314"/>
                    <a:pt x="28467" y="78"/>
                  </a:cubicBezTo>
                  <a:cubicBezTo>
                    <a:pt x="30647" y="-545"/>
                    <a:pt x="27187" y="5268"/>
                    <a:pt x="28790" y="6871"/>
                  </a:cubicBezTo>
                  <a:cubicBezTo>
                    <a:pt x="30294" y="8375"/>
                    <a:pt x="32786" y="5140"/>
                    <a:pt x="34290" y="3636"/>
                  </a:cubicBezTo>
                </a:path>
              </a:pathLst>
            </a:custGeom>
            <a:noFill/>
            <a:ln w="9525" cap="flat" cmpd="sng">
              <a:solidFill>
                <a:schemeClr val="lt1"/>
              </a:solidFill>
              <a:prstDash val="solid"/>
              <a:round/>
              <a:headEnd type="none" w="med" len="med"/>
              <a:tailEnd type="none" w="med" len="med"/>
            </a:ln>
          </p:spPr>
          <p:txBody>
            <a:bodyPr/>
            <a:lstStyle/>
            <a:p>
              <a:endParaRPr lang="en-CA"/>
            </a:p>
          </p:txBody>
        </p:sp>
      </p:grpSp>
      <p:grpSp>
        <p:nvGrpSpPr>
          <p:cNvPr id="16" name="Google Shape;240;p39">
            <a:extLst>
              <a:ext uri="{FF2B5EF4-FFF2-40B4-BE49-F238E27FC236}">
                <a16:creationId xmlns:a16="http://schemas.microsoft.com/office/drawing/2014/main" id="{A3F58552-96B5-66DB-3841-F44446467859}"/>
              </a:ext>
            </a:extLst>
          </p:cNvPr>
          <p:cNvGrpSpPr/>
          <p:nvPr/>
        </p:nvGrpSpPr>
        <p:grpSpPr>
          <a:xfrm rot="953720">
            <a:off x="6476409" y="1965110"/>
            <a:ext cx="1298105" cy="1008506"/>
            <a:chOff x="1606475" y="2275025"/>
            <a:chExt cx="436925" cy="339450"/>
          </a:xfrm>
        </p:grpSpPr>
        <p:sp>
          <p:nvSpPr>
            <p:cNvPr id="10" name="Google Shape;241;p39">
              <a:extLst>
                <a:ext uri="{FF2B5EF4-FFF2-40B4-BE49-F238E27FC236}">
                  <a16:creationId xmlns:a16="http://schemas.microsoft.com/office/drawing/2014/main" id="{DA778AFD-16AD-BB0C-4503-75EE7F487129}"/>
                </a:ext>
              </a:extLst>
            </p:cNvPr>
            <p:cNvSpPr/>
            <p:nvPr/>
          </p:nvSpPr>
          <p:spPr>
            <a:xfrm>
              <a:off x="1606475" y="2275025"/>
              <a:ext cx="430525" cy="339450"/>
            </a:xfrm>
            <a:custGeom>
              <a:avLst/>
              <a:gdLst/>
              <a:ahLst/>
              <a:cxnLst/>
              <a:rect l="l" t="t" r="r" b="b"/>
              <a:pathLst>
                <a:path w="17221" h="13578" extrusionOk="0">
                  <a:moveTo>
                    <a:pt x="14182" y="4098"/>
                  </a:moveTo>
                  <a:cubicBezTo>
                    <a:pt x="14408" y="4098"/>
                    <a:pt x="14636" y="4134"/>
                    <a:pt x="14856" y="4185"/>
                  </a:cubicBezTo>
                  <a:cubicBezTo>
                    <a:pt x="14877" y="4185"/>
                    <a:pt x="14940" y="4206"/>
                    <a:pt x="14961" y="4206"/>
                  </a:cubicBezTo>
                  <a:cubicBezTo>
                    <a:pt x="14668" y="4311"/>
                    <a:pt x="14396" y="4499"/>
                    <a:pt x="14145" y="4687"/>
                  </a:cubicBezTo>
                  <a:cubicBezTo>
                    <a:pt x="13810" y="4939"/>
                    <a:pt x="13559" y="5252"/>
                    <a:pt x="13308" y="5587"/>
                  </a:cubicBezTo>
                  <a:cubicBezTo>
                    <a:pt x="13308" y="5231"/>
                    <a:pt x="13350" y="4834"/>
                    <a:pt x="13203" y="4499"/>
                  </a:cubicBezTo>
                  <a:cubicBezTo>
                    <a:pt x="13350" y="4332"/>
                    <a:pt x="13559" y="4227"/>
                    <a:pt x="13768" y="4143"/>
                  </a:cubicBezTo>
                  <a:cubicBezTo>
                    <a:pt x="13904" y="4111"/>
                    <a:pt x="14043" y="4098"/>
                    <a:pt x="14182" y="4098"/>
                  </a:cubicBezTo>
                  <a:close/>
                  <a:moveTo>
                    <a:pt x="10211" y="4855"/>
                  </a:moveTo>
                  <a:cubicBezTo>
                    <a:pt x="10483" y="4897"/>
                    <a:pt x="10776" y="4918"/>
                    <a:pt x="11069" y="4918"/>
                  </a:cubicBezTo>
                  <a:cubicBezTo>
                    <a:pt x="11676" y="4918"/>
                    <a:pt x="12241" y="4939"/>
                    <a:pt x="12847" y="4939"/>
                  </a:cubicBezTo>
                  <a:cubicBezTo>
                    <a:pt x="12826" y="5148"/>
                    <a:pt x="12826" y="5378"/>
                    <a:pt x="12826" y="5587"/>
                  </a:cubicBezTo>
                  <a:cubicBezTo>
                    <a:pt x="12826" y="5985"/>
                    <a:pt x="12826" y="6382"/>
                    <a:pt x="12847" y="6780"/>
                  </a:cubicBezTo>
                  <a:cubicBezTo>
                    <a:pt x="12889" y="7554"/>
                    <a:pt x="12994" y="8349"/>
                    <a:pt x="13161" y="9102"/>
                  </a:cubicBezTo>
                  <a:cubicBezTo>
                    <a:pt x="13245" y="9500"/>
                    <a:pt x="13350" y="9856"/>
                    <a:pt x="13454" y="10232"/>
                  </a:cubicBezTo>
                  <a:cubicBezTo>
                    <a:pt x="13559" y="10567"/>
                    <a:pt x="13684" y="10881"/>
                    <a:pt x="13789" y="11216"/>
                  </a:cubicBezTo>
                  <a:cubicBezTo>
                    <a:pt x="13831" y="11404"/>
                    <a:pt x="13914" y="11718"/>
                    <a:pt x="13789" y="11906"/>
                  </a:cubicBezTo>
                  <a:cubicBezTo>
                    <a:pt x="13684" y="12037"/>
                    <a:pt x="13457" y="12061"/>
                    <a:pt x="13250" y="12061"/>
                  </a:cubicBezTo>
                  <a:cubicBezTo>
                    <a:pt x="13126" y="12061"/>
                    <a:pt x="13010" y="12053"/>
                    <a:pt x="12931" y="12053"/>
                  </a:cubicBezTo>
                  <a:cubicBezTo>
                    <a:pt x="12052" y="12073"/>
                    <a:pt x="11194" y="12115"/>
                    <a:pt x="10316" y="12136"/>
                  </a:cubicBezTo>
                  <a:cubicBezTo>
                    <a:pt x="9834" y="10985"/>
                    <a:pt x="9688" y="9751"/>
                    <a:pt x="9625" y="8516"/>
                  </a:cubicBezTo>
                  <a:cubicBezTo>
                    <a:pt x="9604" y="7868"/>
                    <a:pt x="9604" y="7240"/>
                    <a:pt x="9604" y="6591"/>
                  </a:cubicBezTo>
                  <a:cubicBezTo>
                    <a:pt x="9604" y="5985"/>
                    <a:pt x="9625" y="5441"/>
                    <a:pt x="9939" y="4897"/>
                  </a:cubicBezTo>
                  <a:lnTo>
                    <a:pt x="9939" y="4855"/>
                  </a:lnTo>
                  <a:close/>
                  <a:moveTo>
                    <a:pt x="5613" y="373"/>
                  </a:moveTo>
                  <a:cubicBezTo>
                    <a:pt x="5662" y="373"/>
                    <a:pt x="5710" y="398"/>
                    <a:pt x="5754" y="461"/>
                  </a:cubicBezTo>
                  <a:cubicBezTo>
                    <a:pt x="5880" y="628"/>
                    <a:pt x="5859" y="838"/>
                    <a:pt x="5859" y="1026"/>
                  </a:cubicBezTo>
                  <a:cubicBezTo>
                    <a:pt x="5859" y="1256"/>
                    <a:pt x="5838" y="1486"/>
                    <a:pt x="5838" y="1695"/>
                  </a:cubicBezTo>
                  <a:cubicBezTo>
                    <a:pt x="5838" y="2114"/>
                    <a:pt x="5880" y="2511"/>
                    <a:pt x="5964" y="2930"/>
                  </a:cubicBezTo>
                  <a:cubicBezTo>
                    <a:pt x="6047" y="3327"/>
                    <a:pt x="6089" y="3809"/>
                    <a:pt x="6361" y="4123"/>
                  </a:cubicBezTo>
                  <a:cubicBezTo>
                    <a:pt x="6591" y="4415"/>
                    <a:pt x="6800" y="4687"/>
                    <a:pt x="7093" y="4918"/>
                  </a:cubicBezTo>
                  <a:cubicBezTo>
                    <a:pt x="7700" y="5441"/>
                    <a:pt x="8453" y="5629"/>
                    <a:pt x="9228" y="5671"/>
                  </a:cubicBezTo>
                  <a:cubicBezTo>
                    <a:pt x="9207" y="5943"/>
                    <a:pt x="9186" y="6194"/>
                    <a:pt x="9186" y="6424"/>
                  </a:cubicBezTo>
                  <a:cubicBezTo>
                    <a:pt x="9165" y="7115"/>
                    <a:pt x="9165" y="7784"/>
                    <a:pt x="9186" y="8496"/>
                  </a:cubicBezTo>
                  <a:cubicBezTo>
                    <a:pt x="9207" y="9040"/>
                    <a:pt x="9228" y="9563"/>
                    <a:pt x="9311" y="10128"/>
                  </a:cubicBezTo>
                  <a:cubicBezTo>
                    <a:pt x="7972" y="10128"/>
                    <a:pt x="6863" y="10755"/>
                    <a:pt x="5775" y="11320"/>
                  </a:cubicBezTo>
                  <a:cubicBezTo>
                    <a:pt x="4915" y="11793"/>
                    <a:pt x="3919" y="12319"/>
                    <a:pt x="2907" y="12319"/>
                  </a:cubicBezTo>
                  <a:cubicBezTo>
                    <a:pt x="2664" y="12319"/>
                    <a:pt x="2420" y="12289"/>
                    <a:pt x="2176" y="12220"/>
                  </a:cubicBezTo>
                  <a:cubicBezTo>
                    <a:pt x="1632" y="12053"/>
                    <a:pt x="942" y="11488"/>
                    <a:pt x="1360" y="10881"/>
                  </a:cubicBezTo>
                  <a:cubicBezTo>
                    <a:pt x="1444" y="10776"/>
                    <a:pt x="1381" y="10609"/>
                    <a:pt x="1277" y="10567"/>
                  </a:cubicBezTo>
                  <a:cubicBezTo>
                    <a:pt x="754" y="10337"/>
                    <a:pt x="691" y="9458"/>
                    <a:pt x="1172" y="9186"/>
                  </a:cubicBezTo>
                  <a:cubicBezTo>
                    <a:pt x="1360" y="9081"/>
                    <a:pt x="1318" y="8830"/>
                    <a:pt x="1130" y="8747"/>
                  </a:cubicBezTo>
                  <a:cubicBezTo>
                    <a:pt x="754" y="8621"/>
                    <a:pt x="523" y="8265"/>
                    <a:pt x="523" y="7868"/>
                  </a:cubicBezTo>
                  <a:cubicBezTo>
                    <a:pt x="523" y="7470"/>
                    <a:pt x="754" y="7136"/>
                    <a:pt x="1130" y="6947"/>
                  </a:cubicBezTo>
                  <a:cubicBezTo>
                    <a:pt x="1235" y="6905"/>
                    <a:pt x="1256" y="6738"/>
                    <a:pt x="1214" y="6654"/>
                  </a:cubicBezTo>
                  <a:cubicBezTo>
                    <a:pt x="963" y="6278"/>
                    <a:pt x="963" y="5775"/>
                    <a:pt x="1172" y="5378"/>
                  </a:cubicBezTo>
                  <a:cubicBezTo>
                    <a:pt x="1423" y="4939"/>
                    <a:pt x="1842" y="4729"/>
                    <a:pt x="2302" y="4708"/>
                  </a:cubicBezTo>
                  <a:cubicBezTo>
                    <a:pt x="2391" y="4700"/>
                    <a:pt x="2481" y="4697"/>
                    <a:pt x="2573" y="4697"/>
                  </a:cubicBezTo>
                  <a:cubicBezTo>
                    <a:pt x="2990" y="4697"/>
                    <a:pt x="3431" y="4764"/>
                    <a:pt x="3855" y="4764"/>
                  </a:cubicBezTo>
                  <a:cubicBezTo>
                    <a:pt x="4328" y="4764"/>
                    <a:pt x="4778" y="4681"/>
                    <a:pt x="5147" y="4332"/>
                  </a:cubicBezTo>
                  <a:cubicBezTo>
                    <a:pt x="5231" y="4248"/>
                    <a:pt x="5189" y="4143"/>
                    <a:pt x="5106" y="4123"/>
                  </a:cubicBezTo>
                  <a:cubicBezTo>
                    <a:pt x="4834" y="3453"/>
                    <a:pt x="4583" y="2721"/>
                    <a:pt x="4562" y="1988"/>
                  </a:cubicBezTo>
                  <a:cubicBezTo>
                    <a:pt x="4520" y="1591"/>
                    <a:pt x="4708" y="1256"/>
                    <a:pt x="4938" y="963"/>
                  </a:cubicBezTo>
                  <a:cubicBezTo>
                    <a:pt x="5043" y="838"/>
                    <a:pt x="5147" y="712"/>
                    <a:pt x="5294" y="607"/>
                  </a:cubicBezTo>
                  <a:cubicBezTo>
                    <a:pt x="5381" y="505"/>
                    <a:pt x="5500" y="373"/>
                    <a:pt x="5613" y="373"/>
                  </a:cubicBezTo>
                  <a:close/>
                  <a:moveTo>
                    <a:pt x="5545" y="1"/>
                  </a:moveTo>
                  <a:cubicBezTo>
                    <a:pt x="5147" y="1"/>
                    <a:pt x="4855" y="419"/>
                    <a:pt x="4645" y="712"/>
                  </a:cubicBezTo>
                  <a:cubicBezTo>
                    <a:pt x="4436" y="984"/>
                    <a:pt x="4269" y="1298"/>
                    <a:pt x="4206" y="1674"/>
                  </a:cubicBezTo>
                  <a:cubicBezTo>
                    <a:pt x="4164" y="2114"/>
                    <a:pt x="4290" y="2553"/>
                    <a:pt x="4415" y="2972"/>
                  </a:cubicBezTo>
                  <a:cubicBezTo>
                    <a:pt x="4541" y="3390"/>
                    <a:pt x="4729" y="3788"/>
                    <a:pt x="4917" y="4185"/>
                  </a:cubicBezTo>
                  <a:cubicBezTo>
                    <a:pt x="4630" y="4391"/>
                    <a:pt x="4279" y="4435"/>
                    <a:pt x="3924" y="4435"/>
                  </a:cubicBezTo>
                  <a:cubicBezTo>
                    <a:pt x="3737" y="4435"/>
                    <a:pt x="3549" y="4423"/>
                    <a:pt x="3369" y="4415"/>
                  </a:cubicBezTo>
                  <a:cubicBezTo>
                    <a:pt x="3056" y="4391"/>
                    <a:pt x="2722" y="4353"/>
                    <a:pt x="2392" y="4353"/>
                  </a:cubicBezTo>
                  <a:cubicBezTo>
                    <a:pt x="2148" y="4353"/>
                    <a:pt x="1905" y="4374"/>
                    <a:pt x="1674" y="4436"/>
                  </a:cubicBezTo>
                  <a:cubicBezTo>
                    <a:pt x="754" y="4729"/>
                    <a:pt x="293" y="5859"/>
                    <a:pt x="670" y="6717"/>
                  </a:cubicBezTo>
                  <a:cubicBezTo>
                    <a:pt x="293" y="6989"/>
                    <a:pt x="0" y="7470"/>
                    <a:pt x="21" y="7952"/>
                  </a:cubicBezTo>
                  <a:cubicBezTo>
                    <a:pt x="42" y="8391"/>
                    <a:pt x="293" y="8788"/>
                    <a:pt x="628" y="9040"/>
                  </a:cubicBezTo>
                  <a:cubicBezTo>
                    <a:pt x="189" y="9563"/>
                    <a:pt x="251" y="10483"/>
                    <a:pt x="816" y="10902"/>
                  </a:cubicBezTo>
                  <a:cubicBezTo>
                    <a:pt x="607" y="11404"/>
                    <a:pt x="816" y="12011"/>
                    <a:pt x="1235" y="12345"/>
                  </a:cubicBezTo>
                  <a:cubicBezTo>
                    <a:pt x="1687" y="12738"/>
                    <a:pt x="2359" y="12891"/>
                    <a:pt x="2959" y="12891"/>
                  </a:cubicBezTo>
                  <a:cubicBezTo>
                    <a:pt x="2999" y="12891"/>
                    <a:pt x="3038" y="12891"/>
                    <a:pt x="3076" y="12890"/>
                  </a:cubicBezTo>
                  <a:cubicBezTo>
                    <a:pt x="4541" y="12869"/>
                    <a:pt x="5796" y="12032"/>
                    <a:pt x="7093" y="11404"/>
                  </a:cubicBezTo>
                  <a:cubicBezTo>
                    <a:pt x="7784" y="11069"/>
                    <a:pt x="8516" y="10797"/>
                    <a:pt x="9311" y="10797"/>
                  </a:cubicBezTo>
                  <a:cubicBezTo>
                    <a:pt x="9437" y="11404"/>
                    <a:pt x="9604" y="12011"/>
                    <a:pt x="9855" y="12576"/>
                  </a:cubicBezTo>
                  <a:cubicBezTo>
                    <a:pt x="9872" y="12644"/>
                    <a:pt x="9973" y="12712"/>
                    <a:pt x="10044" y="12712"/>
                  </a:cubicBezTo>
                  <a:cubicBezTo>
                    <a:pt x="10060" y="12712"/>
                    <a:pt x="10074" y="12709"/>
                    <a:pt x="10085" y="12701"/>
                  </a:cubicBezTo>
                  <a:cubicBezTo>
                    <a:pt x="10985" y="12680"/>
                    <a:pt x="11843" y="12680"/>
                    <a:pt x="12743" y="12659"/>
                  </a:cubicBezTo>
                  <a:cubicBezTo>
                    <a:pt x="12872" y="12659"/>
                    <a:pt x="13013" y="12665"/>
                    <a:pt x="13157" y="12665"/>
                  </a:cubicBezTo>
                  <a:cubicBezTo>
                    <a:pt x="13410" y="12665"/>
                    <a:pt x="13675" y="12648"/>
                    <a:pt x="13914" y="12555"/>
                  </a:cubicBezTo>
                  <a:cubicBezTo>
                    <a:pt x="14019" y="12492"/>
                    <a:pt x="14124" y="12429"/>
                    <a:pt x="14207" y="12345"/>
                  </a:cubicBezTo>
                  <a:cubicBezTo>
                    <a:pt x="14312" y="12576"/>
                    <a:pt x="14417" y="12785"/>
                    <a:pt x="14584" y="12973"/>
                  </a:cubicBezTo>
                  <a:cubicBezTo>
                    <a:pt x="14856" y="13266"/>
                    <a:pt x="15191" y="13434"/>
                    <a:pt x="15588" y="13517"/>
                  </a:cubicBezTo>
                  <a:cubicBezTo>
                    <a:pt x="15786" y="13557"/>
                    <a:pt x="16007" y="13578"/>
                    <a:pt x="16231" y="13578"/>
                  </a:cubicBezTo>
                  <a:cubicBezTo>
                    <a:pt x="16482" y="13578"/>
                    <a:pt x="16737" y="13552"/>
                    <a:pt x="16969" y="13496"/>
                  </a:cubicBezTo>
                  <a:cubicBezTo>
                    <a:pt x="17220" y="13413"/>
                    <a:pt x="17158" y="13015"/>
                    <a:pt x="16886" y="13015"/>
                  </a:cubicBezTo>
                  <a:cubicBezTo>
                    <a:pt x="16551" y="13015"/>
                    <a:pt x="16216" y="13081"/>
                    <a:pt x="15867" y="13081"/>
                  </a:cubicBezTo>
                  <a:cubicBezTo>
                    <a:pt x="15823" y="13081"/>
                    <a:pt x="15779" y="13080"/>
                    <a:pt x="15735" y="13078"/>
                  </a:cubicBezTo>
                  <a:cubicBezTo>
                    <a:pt x="15379" y="13057"/>
                    <a:pt x="15065" y="12890"/>
                    <a:pt x="14835" y="12597"/>
                  </a:cubicBezTo>
                  <a:cubicBezTo>
                    <a:pt x="14647" y="12387"/>
                    <a:pt x="14521" y="12157"/>
                    <a:pt x="14438" y="11906"/>
                  </a:cubicBezTo>
                  <a:cubicBezTo>
                    <a:pt x="14438" y="11864"/>
                    <a:pt x="14438" y="11843"/>
                    <a:pt x="14458" y="11822"/>
                  </a:cubicBezTo>
                  <a:cubicBezTo>
                    <a:pt x="14521" y="11509"/>
                    <a:pt x="14438" y="11195"/>
                    <a:pt x="14354" y="10881"/>
                  </a:cubicBezTo>
                  <a:cubicBezTo>
                    <a:pt x="14333" y="10797"/>
                    <a:pt x="14312" y="10755"/>
                    <a:pt x="14270" y="10672"/>
                  </a:cubicBezTo>
                  <a:cubicBezTo>
                    <a:pt x="14668" y="10253"/>
                    <a:pt x="15107" y="9856"/>
                    <a:pt x="15588" y="9542"/>
                  </a:cubicBezTo>
                  <a:cubicBezTo>
                    <a:pt x="15839" y="9353"/>
                    <a:pt x="16132" y="9186"/>
                    <a:pt x="16404" y="8998"/>
                  </a:cubicBezTo>
                  <a:lnTo>
                    <a:pt x="16781" y="8747"/>
                  </a:lnTo>
                  <a:cubicBezTo>
                    <a:pt x="16927" y="8684"/>
                    <a:pt x="17053" y="8621"/>
                    <a:pt x="17137" y="8516"/>
                  </a:cubicBezTo>
                  <a:cubicBezTo>
                    <a:pt x="17158" y="8475"/>
                    <a:pt x="17137" y="8433"/>
                    <a:pt x="17074" y="8433"/>
                  </a:cubicBezTo>
                  <a:cubicBezTo>
                    <a:pt x="16948" y="8433"/>
                    <a:pt x="16781" y="8516"/>
                    <a:pt x="16655" y="8579"/>
                  </a:cubicBezTo>
                  <a:lnTo>
                    <a:pt x="16195" y="8809"/>
                  </a:lnTo>
                  <a:cubicBezTo>
                    <a:pt x="15902" y="8956"/>
                    <a:pt x="15651" y="9165"/>
                    <a:pt x="15379" y="9353"/>
                  </a:cubicBezTo>
                  <a:cubicBezTo>
                    <a:pt x="14940" y="9709"/>
                    <a:pt x="14542" y="10065"/>
                    <a:pt x="14207" y="10483"/>
                  </a:cubicBezTo>
                  <a:lnTo>
                    <a:pt x="13956" y="9772"/>
                  </a:lnTo>
                  <a:cubicBezTo>
                    <a:pt x="13726" y="8956"/>
                    <a:pt x="13559" y="8140"/>
                    <a:pt x="13433" y="7303"/>
                  </a:cubicBezTo>
                  <a:cubicBezTo>
                    <a:pt x="13412" y="7136"/>
                    <a:pt x="13391" y="6989"/>
                    <a:pt x="13391" y="6801"/>
                  </a:cubicBezTo>
                  <a:cubicBezTo>
                    <a:pt x="13412" y="6801"/>
                    <a:pt x="13433" y="6801"/>
                    <a:pt x="13433" y="6780"/>
                  </a:cubicBezTo>
                  <a:cubicBezTo>
                    <a:pt x="13831" y="6382"/>
                    <a:pt x="14270" y="6006"/>
                    <a:pt x="14751" y="5692"/>
                  </a:cubicBezTo>
                  <a:cubicBezTo>
                    <a:pt x="14961" y="5545"/>
                    <a:pt x="15191" y="5399"/>
                    <a:pt x="15421" y="5252"/>
                  </a:cubicBezTo>
                  <a:cubicBezTo>
                    <a:pt x="15672" y="5127"/>
                    <a:pt x="15923" y="5001"/>
                    <a:pt x="16153" y="4834"/>
                  </a:cubicBezTo>
                  <a:cubicBezTo>
                    <a:pt x="16209" y="4815"/>
                    <a:pt x="16199" y="4747"/>
                    <a:pt x="16151" y="4747"/>
                  </a:cubicBezTo>
                  <a:cubicBezTo>
                    <a:pt x="16146" y="4747"/>
                    <a:pt x="16139" y="4748"/>
                    <a:pt x="16132" y="4750"/>
                  </a:cubicBezTo>
                  <a:cubicBezTo>
                    <a:pt x="15588" y="4876"/>
                    <a:pt x="15086" y="5252"/>
                    <a:pt x="14647" y="5566"/>
                  </a:cubicBezTo>
                  <a:cubicBezTo>
                    <a:pt x="14207" y="5901"/>
                    <a:pt x="13789" y="6278"/>
                    <a:pt x="13391" y="6654"/>
                  </a:cubicBezTo>
                  <a:cubicBezTo>
                    <a:pt x="13370" y="6403"/>
                    <a:pt x="13329" y="6173"/>
                    <a:pt x="13329" y="5901"/>
                  </a:cubicBezTo>
                  <a:lnTo>
                    <a:pt x="13329" y="5880"/>
                  </a:lnTo>
                  <a:cubicBezTo>
                    <a:pt x="13580" y="5462"/>
                    <a:pt x="13914" y="5127"/>
                    <a:pt x="14312" y="4834"/>
                  </a:cubicBezTo>
                  <a:cubicBezTo>
                    <a:pt x="14626" y="4604"/>
                    <a:pt x="14961" y="4499"/>
                    <a:pt x="15295" y="4332"/>
                  </a:cubicBezTo>
                  <a:cubicBezTo>
                    <a:pt x="15526" y="4415"/>
                    <a:pt x="15777" y="4478"/>
                    <a:pt x="16007" y="4541"/>
                  </a:cubicBezTo>
                  <a:cubicBezTo>
                    <a:pt x="16216" y="4604"/>
                    <a:pt x="16404" y="4646"/>
                    <a:pt x="16614" y="4708"/>
                  </a:cubicBezTo>
                  <a:cubicBezTo>
                    <a:pt x="16708" y="4735"/>
                    <a:pt x="16820" y="4780"/>
                    <a:pt x="16927" y="4780"/>
                  </a:cubicBezTo>
                  <a:cubicBezTo>
                    <a:pt x="16986" y="4780"/>
                    <a:pt x="17043" y="4766"/>
                    <a:pt x="17095" y="4729"/>
                  </a:cubicBezTo>
                  <a:cubicBezTo>
                    <a:pt x="17158" y="4687"/>
                    <a:pt x="17179" y="4625"/>
                    <a:pt x="17158" y="4541"/>
                  </a:cubicBezTo>
                  <a:cubicBezTo>
                    <a:pt x="17053" y="4374"/>
                    <a:pt x="16781" y="4332"/>
                    <a:pt x="16614" y="4290"/>
                  </a:cubicBezTo>
                  <a:cubicBezTo>
                    <a:pt x="16363" y="4227"/>
                    <a:pt x="16111" y="4185"/>
                    <a:pt x="15881" y="4102"/>
                  </a:cubicBezTo>
                  <a:cubicBezTo>
                    <a:pt x="15421" y="3997"/>
                    <a:pt x="14961" y="3871"/>
                    <a:pt x="14521" y="3809"/>
                  </a:cubicBezTo>
                  <a:cubicBezTo>
                    <a:pt x="14467" y="3805"/>
                    <a:pt x="14412" y="3803"/>
                    <a:pt x="14359" y="3803"/>
                  </a:cubicBezTo>
                  <a:cubicBezTo>
                    <a:pt x="13812" y="3803"/>
                    <a:pt x="13308" y="3998"/>
                    <a:pt x="13098" y="4436"/>
                  </a:cubicBezTo>
                  <a:cubicBezTo>
                    <a:pt x="13078" y="4436"/>
                    <a:pt x="13057" y="4436"/>
                    <a:pt x="13057" y="4478"/>
                  </a:cubicBezTo>
                  <a:lnTo>
                    <a:pt x="12973" y="4478"/>
                  </a:lnTo>
                  <a:cubicBezTo>
                    <a:pt x="12746" y="4465"/>
                    <a:pt x="12517" y="4460"/>
                    <a:pt x="12287" y="4460"/>
                  </a:cubicBezTo>
                  <a:cubicBezTo>
                    <a:pt x="11775" y="4460"/>
                    <a:pt x="11260" y="4485"/>
                    <a:pt x="10755" y="4499"/>
                  </a:cubicBezTo>
                  <a:cubicBezTo>
                    <a:pt x="10504" y="4499"/>
                    <a:pt x="10169" y="4520"/>
                    <a:pt x="9876" y="4604"/>
                  </a:cubicBezTo>
                  <a:cubicBezTo>
                    <a:pt x="9847" y="4564"/>
                    <a:pt x="9798" y="4543"/>
                    <a:pt x="9749" y="4543"/>
                  </a:cubicBezTo>
                  <a:cubicBezTo>
                    <a:pt x="9694" y="4543"/>
                    <a:pt x="9637" y="4569"/>
                    <a:pt x="9604" y="4625"/>
                  </a:cubicBezTo>
                  <a:cubicBezTo>
                    <a:pt x="9437" y="4813"/>
                    <a:pt x="9332" y="5001"/>
                    <a:pt x="9290" y="5211"/>
                  </a:cubicBezTo>
                  <a:cubicBezTo>
                    <a:pt x="8914" y="5148"/>
                    <a:pt x="8579" y="5148"/>
                    <a:pt x="8202" y="5043"/>
                  </a:cubicBezTo>
                  <a:cubicBezTo>
                    <a:pt x="7784" y="4939"/>
                    <a:pt x="7470" y="4729"/>
                    <a:pt x="7156" y="4436"/>
                  </a:cubicBezTo>
                  <a:cubicBezTo>
                    <a:pt x="7010" y="4311"/>
                    <a:pt x="6884" y="4143"/>
                    <a:pt x="6738" y="3997"/>
                  </a:cubicBezTo>
                  <a:cubicBezTo>
                    <a:pt x="6696" y="3913"/>
                    <a:pt x="6612" y="3871"/>
                    <a:pt x="6570" y="3788"/>
                  </a:cubicBezTo>
                  <a:cubicBezTo>
                    <a:pt x="6508" y="3683"/>
                    <a:pt x="6487" y="3558"/>
                    <a:pt x="6466" y="3453"/>
                  </a:cubicBezTo>
                  <a:cubicBezTo>
                    <a:pt x="6319" y="3014"/>
                    <a:pt x="6256" y="2532"/>
                    <a:pt x="6194" y="2051"/>
                  </a:cubicBezTo>
                  <a:cubicBezTo>
                    <a:pt x="6173" y="1842"/>
                    <a:pt x="6173" y="1612"/>
                    <a:pt x="6173" y="1402"/>
                  </a:cubicBezTo>
                  <a:cubicBezTo>
                    <a:pt x="6173" y="1172"/>
                    <a:pt x="6194" y="942"/>
                    <a:pt x="6173" y="712"/>
                  </a:cubicBezTo>
                  <a:cubicBezTo>
                    <a:pt x="6152" y="356"/>
                    <a:pt x="5901" y="1"/>
                    <a:pt x="5545" y="1"/>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42;p39">
              <a:extLst>
                <a:ext uri="{FF2B5EF4-FFF2-40B4-BE49-F238E27FC236}">
                  <a16:creationId xmlns:a16="http://schemas.microsoft.com/office/drawing/2014/main" id="{4D576C80-A6E6-5E3B-3B25-EDB7F1E5D02D}"/>
                </a:ext>
              </a:extLst>
            </p:cNvPr>
            <p:cNvSpPr/>
            <p:nvPr/>
          </p:nvSpPr>
          <p:spPr>
            <a:xfrm>
              <a:off x="1897825" y="2534925"/>
              <a:ext cx="27750" cy="32050"/>
            </a:xfrm>
            <a:custGeom>
              <a:avLst/>
              <a:gdLst/>
              <a:ahLst/>
              <a:cxnLst/>
              <a:rect l="l" t="t" r="r" b="b"/>
              <a:pathLst>
                <a:path w="1110" h="1282" extrusionOk="0">
                  <a:moveTo>
                    <a:pt x="587" y="255"/>
                  </a:moveTo>
                  <a:cubicBezTo>
                    <a:pt x="670" y="297"/>
                    <a:pt x="712" y="401"/>
                    <a:pt x="712" y="485"/>
                  </a:cubicBezTo>
                  <a:cubicBezTo>
                    <a:pt x="754" y="589"/>
                    <a:pt x="817" y="924"/>
                    <a:pt x="649" y="987"/>
                  </a:cubicBezTo>
                  <a:cubicBezTo>
                    <a:pt x="634" y="990"/>
                    <a:pt x="619" y="992"/>
                    <a:pt x="605" y="992"/>
                  </a:cubicBezTo>
                  <a:cubicBezTo>
                    <a:pt x="448" y="992"/>
                    <a:pt x="379" y="788"/>
                    <a:pt x="398" y="673"/>
                  </a:cubicBezTo>
                  <a:cubicBezTo>
                    <a:pt x="419" y="506"/>
                    <a:pt x="503" y="380"/>
                    <a:pt x="587" y="255"/>
                  </a:cubicBezTo>
                  <a:close/>
                  <a:moveTo>
                    <a:pt x="505" y="1"/>
                  </a:moveTo>
                  <a:cubicBezTo>
                    <a:pt x="352" y="1"/>
                    <a:pt x="203" y="78"/>
                    <a:pt x="168" y="255"/>
                  </a:cubicBezTo>
                  <a:cubicBezTo>
                    <a:pt x="168" y="276"/>
                    <a:pt x="168" y="317"/>
                    <a:pt x="189" y="359"/>
                  </a:cubicBezTo>
                  <a:cubicBezTo>
                    <a:pt x="64" y="527"/>
                    <a:pt x="1" y="778"/>
                    <a:pt x="147" y="966"/>
                  </a:cubicBezTo>
                  <a:cubicBezTo>
                    <a:pt x="238" y="1148"/>
                    <a:pt x="434" y="1281"/>
                    <a:pt x="619" y="1281"/>
                  </a:cubicBezTo>
                  <a:cubicBezTo>
                    <a:pt x="733" y="1281"/>
                    <a:pt x="842" y="1232"/>
                    <a:pt x="921" y="1113"/>
                  </a:cubicBezTo>
                  <a:cubicBezTo>
                    <a:pt x="1110" y="841"/>
                    <a:pt x="1026" y="380"/>
                    <a:pt x="817" y="129"/>
                  </a:cubicBezTo>
                  <a:cubicBezTo>
                    <a:pt x="744" y="47"/>
                    <a:pt x="623" y="1"/>
                    <a:pt x="505" y="1"/>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43;p39">
              <a:extLst>
                <a:ext uri="{FF2B5EF4-FFF2-40B4-BE49-F238E27FC236}">
                  <a16:creationId xmlns:a16="http://schemas.microsoft.com/office/drawing/2014/main" id="{00B15561-581D-A4E2-0916-3EAC29D97EA0}"/>
                </a:ext>
              </a:extLst>
            </p:cNvPr>
            <p:cNvSpPr/>
            <p:nvPr/>
          </p:nvSpPr>
          <p:spPr>
            <a:xfrm>
              <a:off x="1948325" y="2408875"/>
              <a:ext cx="94275" cy="69600"/>
            </a:xfrm>
            <a:custGeom>
              <a:avLst/>
              <a:gdLst/>
              <a:ahLst/>
              <a:cxnLst/>
              <a:rect l="l" t="t" r="r" b="b"/>
              <a:pathLst>
                <a:path w="3771" h="2784" extrusionOk="0">
                  <a:moveTo>
                    <a:pt x="3704" y="0"/>
                  </a:moveTo>
                  <a:cubicBezTo>
                    <a:pt x="3700" y="0"/>
                    <a:pt x="3697" y="1"/>
                    <a:pt x="3693" y="3"/>
                  </a:cubicBezTo>
                  <a:cubicBezTo>
                    <a:pt x="3337" y="66"/>
                    <a:pt x="2981" y="212"/>
                    <a:pt x="2668" y="401"/>
                  </a:cubicBezTo>
                  <a:cubicBezTo>
                    <a:pt x="2354" y="589"/>
                    <a:pt x="2019" y="798"/>
                    <a:pt x="1705" y="1028"/>
                  </a:cubicBezTo>
                  <a:cubicBezTo>
                    <a:pt x="1077" y="1468"/>
                    <a:pt x="512" y="2012"/>
                    <a:pt x="31" y="2639"/>
                  </a:cubicBezTo>
                  <a:cubicBezTo>
                    <a:pt x="1" y="2700"/>
                    <a:pt x="48" y="2784"/>
                    <a:pt x="92" y="2784"/>
                  </a:cubicBezTo>
                  <a:cubicBezTo>
                    <a:pt x="109" y="2784"/>
                    <a:pt x="125" y="2772"/>
                    <a:pt x="136" y="2744"/>
                  </a:cubicBezTo>
                  <a:cubicBezTo>
                    <a:pt x="617" y="2179"/>
                    <a:pt x="1182" y="1656"/>
                    <a:pt x="1789" y="1217"/>
                  </a:cubicBezTo>
                  <a:cubicBezTo>
                    <a:pt x="2082" y="986"/>
                    <a:pt x="2396" y="819"/>
                    <a:pt x="2709" y="631"/>
                  </a:cubicBezTo>
                  <a:cubicBezTo>
                    <a:pt x="3044" y="442"/>
                    <a:pt x="3400" y="317"/>
                    <a:pt x="3714" y="108"/>
                  </a:cubicBezTo>
                  <a:cubicBezTo>
                    <a:pt x="3771" y="89"/>
                    <a:pt x="3741" y="0"/>
                    <a:pt x="3704" y="0"/>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44;p39">
              <a:extLst>
                <a:ext uri="{FF2B5EF4-FFF2-40B4-BE49-F238E27FC236}">
                  <a16:creationId xmlns:a16="http://schemas.microsoft.com/office/drawing/2014/main" id="{A1091992-8DDF-8C7F-56EA-A3277680AE5B}"/>
                </a:ext>
              </a:extLst>
            </p:cNvPr>
            <p:cNvSpPr/>
            <p:nvPr/>
          </p:nvSpPr>
          <p:spPr>
            <a:xfrm>
              <a:off x="1956225" y="2444225"/>
              <a:ext cx="87175" cy="64225"/>
            </a:xfrm>
            <a:custGeom>
              <a:avLst/>
              <a:gdLst/>
              <a:ahLst/>
              <a:cxnLst/>
              <a:rect l="l" t="t" r="r" b="b"/>
              <a:pathLst>
                <a:path w="3487" h="2569" extrusionOk="0">
                  <a:moveTo>
                    <a:pt x="3430" y="1"/>
                  </a:moveTo>
                  <a:cubicBezTo>
                    <a:pt x="3421" y="1"/>
                    <a:pt x="3410" y="4"/>
                    <a:pt x="3398" y="12"/>
                  </a:cubicBezTo>
                  <a:cubicBezTo>
                    <a:pt x="2728" y="96"/>
                    <a:pt x="2080" y="535"/>
                    <a:pt x="1515" y="953"/>
                  </a:cubicBezTo>
                  <a:cubicBezTo>
                    <a:pt x="971" y="1372"/>
                    <a:pt x="468" y="1853"/>
                    <a:pt x="50" y="2418"/>
                  </a:cubicBezTo>
                  <a:cubicBezTo>
                    <a:pt x="1" y="2467"/>
                    <a:pt x="81" y="2569"/>
                    <a:pt x="158" y="2569"/>
                  </a:cubicBezTo>
                  <a:cubicBezTo>
                    <a:pt x="179" y="2569"/>
                    <a:pt x="200" y="2561"/>
                    <a:pt x="217" y="2544"/>
                  </a:cubicBezTo>
                  <a:cubicBezTo>
                    <a:pt x="657" y="2020"/>
                    <a:pt x="1159" y="1539"/>
                    <a:pt x="1703" y="1163"/>
                  </a:cubicBezTo>
                  <a:cubicBezTo>
                    <a:pt x="1975" y="974"/>
                    <a:pt x="2247" y="786"/>
                    <a:pt x="2540" y="598"/>
                  </a:cubicBezTo>
                  <a:cubicBezTo>
                    <a:pt x="2833" y="451"/>
                    <a:pt x="3147" y="284"/>
                    <a:pt x="3419" y="116"/>
                  </a:cubicBezTo>
                  <a:cubicBezTo>
                    <a:pt x="3487" y="65"/>
                    <a:pt x="3472" y="1"/>
                    <a:pt x="3430" y="1"/>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45;p39">
              <a:extLst>
                <a:ext uri="{FF2B5EF4-FFF2-40B4-BE49-F238E27FC236}">
                  <a16:creationId xmlns:a16="http://schemas.microsoft.com/office/drawing/2014/main" id="{C0C724BD-1CFB-06E7-D790-1FB322F37549}"/>
                </a:ext>
              </a:extLst>
            </p:cNvPr>
            <p:cNvSpPr/>
            <p:nvPr/>
          </p:nvSpPr>
          <p:spPr>
            <a:xfrm>
              <a:off x="1967775" y="2526100"/>
              <a:ext cx="69750" cy="48700"/>
            </a:xfrm>
            <a:custGeom>
              <a:avLst/>
              <a:gdLst/>
              <a:ahLst/>
              <a:cxnLst/>
              <a:rect l="l" t="t" r="r" b="b"/>
              <a:pathLst>
                <a:path w="2790" h="1948" extrusionOk="0">
                  <a:moveTo>
                    <a:pt x="2706" y="1"/>
                  </a:moveTo>
                  <a:cubicBezTo>
                    <a:pt x="2183" y="1"/>
                    <a:pt x="1618" y="336"/>
                    <a:pt x="1199" y="629"/>
                  </a:cubicBezTo>
                  <a:cubicBezTo>
                    <a:pt x="718" y="963"/>
                    <a:pt x="362" y="1361"/>
                    <a:pt x="48" y="1821"/>
                  </a:cubicBezTo>
                  <a:cubicBezTo>
                    <a:pt x="1" y="1885"/>
                    <a:pt x="61" y="1948"/>
                    <a:pt x="120" y="1948"/>
                  </a:cubicBezTo>
                  <a:cubicBezTo>
                    <a:pt x="140" y="1948"/>
                    <a:pt x="159" y="1941"/>
                    <a:pt x="174" y="1926"/>
                  </a:cubicBezTo>
                  <a:cubicBezTo>
                    <a:pt x="509" y="1507"/>
                    <a:pt x="906" y="1131"/>
                    <a:pt x="1346" y="838"/>
                  </a:cubicBezTo>
                  <a:cubicBezTo>
                    <a:pt x="1555" y="670"/>
                    <a:pt x="1785" y="545"/>
                    <a:pt x="2036" y="440"/>
                  </a:cubicBezTo>
                  <a:cubicBezTo>
                    <a:pt x="2266" y="336"/>
                    <a:pt x="2517" y="231"/>
                    <a:pt x="2727" y="106"/>
                  </a:cubicBezTo>
                  <a:cubicBezTo>
                    <a:pt x="2789" y="85"/>
                    <a:pt x="2747" y="1"/>
                    <a:pt x="2706" y="1"/>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46;p39">
              <a:extLst>
                <a:ext uri="{FF2B5EF4-FFF2-40B4-BE49-F238E27FC236}">
                  <a16:creationId xmlns:a16="http://schemas.microsoft.com/office/drawing/2014/main" id="{07EAFB49-0304-A63A-5EC8-A922E44E4C2E}"/>
                </a:ext>
              </a:extLst>
            </p:cNvPr>
            <p:cNvSpPr/>
            <p:nvPr/>
          </p:nvSpPr>
          <p:spPr>
            <a:xfrm>
              <a:off x="1985450" y="2548075"/>
              <a:ext cx="57825" cy="47350"/>
            </a:xfrm>
            <a:custGeom>
              <a:avLst/>
              <a:gdLst/>
              <a:ahLst/>
              <a:cxnLst/>
              <a:rect l="l" t="t" r="r" b="b"/>
              <a:pathLst>
                <a:path w="2313" h="1894" extrusionOk="0">
                  <a:moveTo>
                    <a:pt x="2229" y="1"/>
                  </a:moveTo>
                  <a:cubicBezTo>
                    <a:pt x="2020" y="1"/>
                    <a:pt x="1810" y="168"/>
                    <a:pt x="1643" y="273"/>
                  </a:cubicBezTo>
                  <a:cubicBezTo>
                    <a:pt x="1434" y="398"/>
                    <a:pt x="1245" y="566"/>
                    <a:pt x="1057" y="691"/>
                  </a:cubicBezTo>
                  <a:cubicBezTo>
                    <a:pt x="660" y="1005"/>
                    <a:pt x="346" y="1361"/>
                    <a:pt x="32" y="1758"/>
                  </a:cubicBezTo>
                  <a:cubicBezTo>
                    <a:pt x="1" y="1820"/>
                    <a:pt x="62" y="1894"/>
                    <a:pt x="112" y="1894"/>
                  </a:cubicBezTo>
                  <a:cubicBezTo>
                    <a:pt x="130" y="1894"/>
                    <a:pt x="146" y="1885"/>
                    <a:pt x="157" y="1863"/>
                  </a:cubicBezTo>
                  <a:cubicBezTo>
                    <a:pt x="492" y="1507"/>
                    <a:pt x="827" y="1193"/>
                    <a:pt x="1183" y="900"/>
                  </a:cubicBezTo>
                  <a:cubicBezTo>
                    <a:pt x="1371" y="733"/>
                    <a:pt x="1580" y="607"/>
                    <a:pt x="1768" y="482"/>
                  </a:cubicBezTo>
                  <a:cubicBezTo>
                    <a:pt x="1915" y="377"/>
                    <a:pt x="2124" y="273"/>
                    <a:pt x="2250" y="105"/>
                  </a:cubicBezTo>
                  <a:cubicBezTo>
                    <a:pt x="2312" y="63"/>
                    <a:pt x="2292" y="1"/>
                    <a:pt x="2229" y="1"/>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9652555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611356-61FC-AF08-316F-47A93C36B547}"/>
              </a:ext>
            </a:extLst>
          </p:cNvPr>
          <p:cNvSpPr>
            <a:spLocks noGrp="1"/>
          </p:cNvSpPr>
          <p:nvPr>
            <p:ph type="title"/>
          </p:nvPr>
        </p:nvSpPr>
        <p:spPr/>
        <p:txBody>
          <a:bodyPr/>
          <a:lstStyle/>
          <a:p>
            <a:endParaRPr lang="en-CA"/>
          </a:p>
        </p:txBody>
      </p:sp>
      <p:pic>
        <p:nvPicPr>
          <p:cNvPr id="7" name="Picture 6">
            <a:extLst>
              <a:ext uri="{FF2B5EF4-FFF2-40B4-BE49-F238E27FC236}">
                <a16:creationId xmlns:a16="http://schemas.microsoft.com/office/drawing/2014/main" id="{0BABA1E8-B5A3-61DA-DD05-CB65F4E4A86E}"/>
              </a:ext>
            </a:extLst>
          </p:cNvPr>
          <p:cNvPicPr>
            <a:picLocks noChangeAspect="1"/>
          </p:cNvPicPr>
          <p:nvPr/>
        </p:nvPicPr>
        <p:blipFill>
          <a:blip r:embed="rId2"/>
          <a:stretch>
            <a:fillRect/>
          </a:stretch>
        </p:blipFill>
        <p:spPr>
          <a:xfrm>
            <a:off x="0" y="89043"/>
            <a:ext cx="9144000" cy="4965414"/>
          </a:xfrm>
          <a:prstGeom prst="rect">
            <a:avLst/>
          </a:prstGeom>
        </p:spPr>
      </p:pic>
    </p:spTree>
    <p:extLst>
      <p:ext uri="{BB962C8B-B14F-4D97-AF65-F5344CB8AC3E}">
        <p14:creationId xmlns:p14="http://schemas.microsoft.com/office/powerpoint/2010/main" val="31715429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E0DC1C-6D28-4CE9-87A9-A2049323550F}"/>
              </a:ext>
            </a:extLst>
          </p:cNvPr>
          <p:cNvSpPr>
            <a:spLocks noGrp="1"/>
          </p:cNvSpPr>
          <p:nvPr>
            <p:ph type="title"/>
          </p:nvPr>
        </p:nvSpPr>
        <p:spPr/>
        <p:txBody>
          <a:bodyPr/>
          <a:lstStyle/>
          <a:p>
            <a:r>
              <a:rPr lang="en-CA"/>
              <a:t>Applied Security Measures </a:t>
            </a:r>
          </a:p>
        </p:txBody>
      </p:sp>
      <p:sp>
        <p:nvSpPr>
          <p:cNvPr id="3" name="Google Shape;716;p56">
            <a:extLst>
              <a:ext uri="{FF2B5EF4-FFF2-40B4-BE49-F238E27FC236}">
                <a16:creationId xmlns:a16="http://schemas.microsoft.com/office/drawing/2014/main" id="{C38485C2-E487-6ECC-1D2C-14FD073454AC}"/>
              </a:ext>
            </a:extLst>
          </p:cNvPr>
          <p:cNvSpPr/>
          <p:nvPr/>
        </p:nvSpPr>
        <p:spPr>
          <a:xfrm rot="10800000">
            <a:off x="770079" y="1240562"/>
            <a:ext cx="7055923" cy="3564768"/>
          </a:xfrm>
          <a:prstGeom prst="rect">
            <a:avLst/>
          </a:prstGeom>
          <a:solidFill>
            <a:schemeClr val="l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TextBox 3">
            <a:extLst>
              <a:ext uri="{FF2B5EF4-FFF2-40B4-BE49-F238E27FC236}">
                <a16:creationId xmlns:a16="http://schemas.microsoft.com/office/drawing/2014/main" id="{E5D902FE-1F7E-0E29-9A46-E88FFD72FBA9}"/>
              </a:ext>
            </a:extLst>
          </p:cNvPr>
          <p:cNvSpPr txBox="1"/>
          <p:nvPr/>
        </p:nvSpPr>
        <p:spPr>
          <a:xfrm>
            <a:off x="819807" y="1298351"/>
            <a:ext cx="1000595" cy="307777"/>
          </a:xfrm>
          <a:prstGeom prst="rect">
            <a:avLst/>
          </a:prstGeom>
          <a:noFill/>
        </p:spPr>
        <p:txBody>
          <a:bodyPr wrap="none" rtlCol="0">
            <a:spAutoFit/>
          </a:bodyPr>
          <a:lstStyle/>
          <a:p>
            <a:r>
              <a:rPr lang="en-US"/>
              <a:t>Cloudflare</a:t>
            </a:r>
            <a:endParaRPr lang="en-CA"/>
          </a:p>
        </p:txBody>
      </p:sp>
      <p:sp>
        <p:nvSpPr>
          <p:cNvPr id="6" name="Rectangle 2">
            <a:extLst>
              <a:ext uri="{FF2B5EF4-FFF2-40B4-BE49-F238E27FC236}">
                <a16:creationId xmlns:a16="http://schemas.microsoft.com/office/drawing/2014/main" id="{E374F012-B515-AB7B-07A6-32FBF8E8EF2D}"/>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rgbClr val="000000"/>
                </a:solidFill>
                <a:effectLst/>
                <a:latin typeface="Arial" panose="020B0604020202020204" pitchFamily="34" charset="0"/>
                <a:ea typeface="Inter"/>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 name="Rectangle 3">
            <a:extLst>
              <a:ext uri="{FF2B5EF4-FFF2-40B4-BE49-F238E27FC236}">
                <a16:creationId xmlns:a16="http://schemas.microsoft.com/office/drawing/2014/main" id="{9F1CD2C6-DAFE-0646-75BF-DF1AE7B7B012}"/>
              </a:ext>
            </a:extLst>
          </p:cNvPr>
          <p:cNvSpPr>
            <a:spLocks noChangeArrowheads="1"/>
          </p:cNvSpPr>
          <p:nvPr/>
        </p:nvSpPr>
        <p:spPr bwMode="auto">
          <a:xfrm>
            <a:off x="902840" y="1513494"/>
            <a:ext cx="6743436" cy="6309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700" b="0" i="0" u="none" strike="noStrike" cap="none" normalizeH="0" baseline="0">
                <a:ln>
                  <a:noFill/>
                </a:ln>
                <a:solidFill>
                  <a:srgbClr val="000000"/>
                </a:solidFill>
                <a:effectLst/>
                <a:latin typeface="+mn-lt"/>
                <a:ea typeface="Söhne"/>
              </a:rPr>
              <a:t>Cloudflare safeguards websites through a multi-layered approach to security. Its global network provides DDoS protection, mitigating malicious traffic and ensuring website availability. The Web Application Firewall (WAF) filters out common web application attacks, while free SSL/TLS certificates encrypt data in transit. Cloudflare's CDN accelerates content delivery globally, reducing latency and improving performance. Bot management distinguishes between legitimate and malicious bots, and DNS security features protect against various DNS-related threats. Rate limiting, access control, and an Always Online feature further contribute to a robust defense against cyber threats, making Cloudflare an integral part of comprehensive website security.</a:t>
            </a:r>
          </a:p>
        </p:txBody>
      </p:sp>
      <p:sp>
        <p:nvSpPr>
          <p:cNvPr id="9" name="Rectangle 4">
            <a:extLst>
              <a:ext uri="{FF2B5EF4-FFF2-40B4-BE49-F238E27FC236}">
                <a16:creationId xmlns:a16="http://schemas.microsoft.com/office/drawing/2014/main" id="{A12727CD-38F0-B044-381E-A5F8219EA2BF}"/>
              </a:ext>
            </a:extLst>
          </p:cNvPr>
          <p:cNvSpPr>
            <a:spLocks noChangeArrowheads="1"/>
          </p:cNvSpPr>
          <p:nvPr/>
        </p:nvSpPr>
        <p:spPr bwMode="auto">
          <a:xfrm>
            <a:off x="152400" y="1524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rgbClr val="000000"/>
                </a:solidFill>
                <a:effectLst/>
                <a:latin typeface="Arial" panose="020B0604020202020204" pitchFamily="34" charset="0"/>
                <a:ea typeface="Inter"/>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636C97D4-AE50-4D17-8FA3-EDFD019BE14B}"/>
              </a:ext>
            </a:extLst>
          </p:cNvPr>
          <p:cNvSpPr txBox="1"/>
          <p:nvPr/>
        </p:nvSpPr>
        <p:spPr>
          <a:xfrm>
            <a:off x="819807" y="2309549"/>
            <a:ext cx="3788217" cy="307777"/>
          </a:xfrm>
          <a:prstGeom prst="rect">
            <a:avLst/>
          </a:prstGeom>
          <a:noFill/>
        </p:spPr>
        <p:txBody>
          <a:bodyPr wrap="none" rtlCol="0">
            <a:spAutoFit/>
          </a:bodyPr>
          <a:lstStyle/>
          <a:p>
            <a:r>
              <a:rPr lang="en-US"/>
              <a:t>Disable public mode of the database on AWS</a:t>
            </a:r>
            <a:endParaRPr lang="en-CA"/>
          </a:p>
        </p:txBody>
      </p:sp>
      <p:sp>
        <p:nvSpPr>
          <p:cNvPr id="11" name="Rectangle 5">
            <a:extLst>
              <a:ext uri="{FF2B5EF4-FFF2-40B4-BE49-F238E27FC236}">
                <a16:creationId xmlns:a16="http://schemas.microsoft.com/office/drawing/2014/main" id="{0618FBF0-DFFD-C54E-AD99-5B9E24040933}"/>
              </a:ext>
            </a:extLst>
          </p:cNvPr>
          <p:cNvSpPr>
            <a:spLocks noChangeArrowheads="1"/>
          </p:cNvSpPr>
          <p:nvPr/>
        </p:nvSpPr>
        <p:spPr bwMode="auto">
          <a:xfrm>
            <a:off x="902840" y="2540012"/>
            <a:ext cx="6743436"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700" b="0" i="0" u="none" strike="noStrike" cap="none" normalizeH="0" baseline="0">
                <a:ln>
                  <a:noFill/>
                </a:ln>
                <a:solidFill>
                  <a:srgbClr val="000000"/>
                </a:solidFill>
                <a:effectLst/>
                <a:latin typeface="Arial" panose="020B0604020202020204" pitchFamily="34" charset="0"/>
                <a:ea typeface="Söhne"/>
              </a:rPr>
              <a:t>Disabling public access to your AWS database provides a crucial security advantage by minimizing the risk of unauthorized access and potential exploits. This approach enhances network isolation, reduces the attack surface, and helps meet compliance standards. It prevents unauthorized connections, mitigates the risk of denial-of-service attacks, and allows for cost optimization by controlling data transfer. Additionally, secure access can be maintained through VPN or </a:t>
            </a:r>
            <a:r>
              <a:rPr kumimoji="0" lang="en-US" altLang="en-US" sz="700" b="0" i="0" u="none" strike="noStrike" cap="none" normalizeH="0" baseline="0" err="1">
                <a:ln>
                  <a:noFill/>
                </a:ln>
                <a:solidFill>
                  <a:srgbClr val="000000"/>
                </a:solidFill>
                <a:effectLst/>
                <a:latin typeface="Arial" panose="020B0604020202020204" pitchFamily="34" charset="0"/>
                <a:ea typeface="Söhne"/>
              </a:rPr>
              <a:t>DirectConnect</a:t>
            </a:r>
            <a:r>
              <a:rPr kumimoji="0" lang="en-US" altLang="en-US" sz="700" b="0" i="0" u="none" strike="noStrike" cap="none" normalizeH="0" baseline="0">
                <a:ln>
                  <a:noFill/>
                </a:ln>
                <a:solidFill>
                  <a:srgbClr val="000000"/>
                </a:solidFill>
                <a:effectLst/>
                <a:latin typeface="Arial" panose="020B0604020202020204" pitchFamily="34" charset="0"/>
                <a:ea typeface="Söhne"/>
              </a:rPr>
              <a:t>, enabling customized security controls and facilitating easier auditability of database access. Overall, this measure strengthens the database's security posture, protecting sensitive data from potential threats.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700" b="0" i="0" u="none" strike="noStrike" cap="none" normalizeH="0" baseline="0">
              <a:ln>
                <a:noFill/>
              </a:ln>
              <a:solidFill>
                <a:schemeClr val="tx1"/>
              </a:solidFill>
              <a:effectLst/>
              <a:latin typeface="Arial" panose="020B0604020202020204" pitchFamily="34" charset="0"/>
            </a:endParaRPr>
          </a:p>
        </p:txBody>
      </p:sp>
      <p:sp>
        <p:nvSpPr>
          <p:cNvPr id="12" name="Rectangle 6">
            <a:extLst>
              <a:ext uri="{FF2B5EF4-FFF2-40B4-BE49-F238E27FC236}">
                <a16:creationId xmlns:a16="http://schemas.microsoft.com/office/drawing/2014/main" id="{CD198370-75FE-EC97-5704-B932EB4AF59B}"/>
              </a:ext>
            </a:extLst>
          </p:cNvPr>
          <p:cNvSpPr>
            <a:spLocks noChangeArrowheads="1"/>
          </p:cNvSpPr>
          <p:nvPr/>
        </p:nvSpPr>
        <p:spPr bwMode="auto">
          <a:xfrm>
            <a:off x="1856127" y="2982775"/>
            <a:ext cx="4014621"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800" b="0" i="0" u="none" strike="noStrike" cap="none" normalizeH="0" baseline="0">
                <a:ln>
                  <a:noFill/>
                </a:ln>
                <a:solidFill>
                  <a:srgbClr val="000000"/>
                </a:solidFill>
                <a:effectLst/>
                <a:latin typeface="Arial" panose="020B0604020202020204" pitchFamily="34" charset="0"/>
                <a:ea typeface="Inter"/>
              </a:rPr>
            </a:br>
            <a:endParaRPr kumimoji="0" lang="en-US" altLang="en-US" sz="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9421026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198"/>
        <p:cNvGrpSpPr/>
        <p:nvPr/>
      </p:nvGrpSpPr>
      <p:grpSpPr>
        <a:xfrm>
          <a:off x="0" y="0"/>
          <a:ext cx="0" cy="0"/>
          <a:chOff x="0" y="0"/>
          <a:chExt cx="0" cy="0"/>
        </a:xfrm>
      </p:grpSpPr>
      <p:sp>
        <p:nvSpPr>
          <p:cNvPr id="199" name="Google Shape;199;p38"/>
          <p:cNvSpPr/>
          <p:nvPr/>
        </p:nvSpPr>
        <p:spPr>
          <a:xfrm>
            <a:off x="3231730" y="2976075"/>
            <a:ext cx="2680500" cy="1555500"/>
          </a:xfrm>
          <a:prstGeom prst="roundRect">
            <a:avLst>
              <a:gd name="adj" fmla="val 0"/>
            </a:avLst>
          </a:prstGeom>
          <a:solidFill>
            <a:schemeClr val="l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38"/>
          <p:cNvSpPr/>
          <p:nvPr/>
        </p:nvSpPr>
        <p:spPr>
          <a:xfrm>
            <a:off x="3231730" y="1346400"/>
            <a:ext cx="2680500" cy="1555500"/>
          </a:xfrm>
          <a:prstGeom prst="roundRect">
            <a:avLst>
              <a:gd name="adj" fmla="val 0"/>
            </a:avLst>
          </a:prstGeom>
          <a:solidFill>
            <a:schemeClr val="l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38"/>
          <p:cNvSpPr/>
          <p:nvPr/>
        </p:nvSpPr>
        <p:spPr>
          <a:xfrm>
            <a:off x="5982260" y="2976075"/>
            <a:ext cx="2680500" cy="1555500"/>
          </a:xfrm>
          <a:prstGeom prst="roundRect">
            <a:avLst>
              <a:gd name="adj" fmla="val 0"/>
            </a:avLst>
          </a:prstGeom>
          <a:solidFill>
            <a:schemeClr val="l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38"/>
          <p:cNvSpPr/>
          <p:nvPr/>
        </p:nvSpPr>
        <p:spPr>
          <a:xfrm>
            <a:off x="481200" y="2976075"/>
            <a:ext cx="2680500" cy="1555500"/>
          </a:xfrm>
          <a:prstGeom prst="roundRect">
            <a:avLst>
              <a:gd name="adj" fmla="val 0"/>
            </a:avLst>
          </a:prstGeom>
          <a:solidFill>
            <a:schemeClr val="l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38"/>
          <p:cNvSpPr/>
          <p:nvPr/>
        </p:nvSpPr>
        <p:spPr>
          <a:xfrm>
            <a:off x="481200" y="1346400"/>
            <a:ext cx="2680500" cy="1555500"/>
          </a:xfrm>
          <a:prstGeom prst="roundRect">
            <a:avLst>
              <a:gd name="adj" fmla="val 0"/>
            </a:avLst>
          </a:prstGeom>
          <a:solidFill>
            <a:schemeClr val="l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38"/>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Table of Contents</a:t>
            </a:r>
            <a:endParaRPr/>
          </a:p>
        </p:txBody>
      </p:sp>
      <p:sp>
        <p:nvSpPr>
          <p:cNvPr id="205" name="Google Shape;205;p38"/>
          <p:cNvSpPr txBox="1">
            <a:spLocks noGrp="1"/>
          </p:cNvSpPr>
          <p:nvPr>
            <p:ph type="title" idx="2"/>
          </p:nvPr>
        </p:nvSpPr>
        <p:spPr>
          <a:xfrm>
            <a:off x="713225" y="1455663"/>
            <a:ext cx="781800" cy="435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01</a:t>
            </a:r>
            <a:endParaRPr/>
          </a:p>
        </p:txBody>
      </p:sp>
      <p:sp>
        <p:nvSpPr>
          <p:cNvPr id="206" name="Google Shape;206;p38"/>
          <p:cNvSpPr txBox="1">
            <a:spLocks noGrp="1"/>
          </p:cNvSpPr>
          <p:nvPr>
            <p:ph type="subTitle" idx="1"/>
          </p:nvPr>
        </p:nvSpPr>
        <p:spPr>
          <a:xfrm>
            <a:off x="713225" y="1890663"/>
            <a:ext cx="2326200" cy="249000"/>
          </a:xfrm>
          <a:prstGeom prst="rect">
            <a:avLst/>
          </a:prstGeom>
        </p:spPr>
        <p:txBody>
          <a:bodyPr spcFirstLastPara="1" wrap="square" lIns="91425" tIns="91425" rIns="91425" bIns="91425" anchor="ctr" anchorCtr="0">
            <a:noAutofit/>
          </a:bodyPr>
          <a:lstStyle/>
          <a:p>
            <a:pPr marL="0" indent="0"/>
            <a:r>
              <a:rPr lang="en"/>
              <a:t>About the Project</a:t>
            </a:r>
            <a:endParaRPr lang="en-US"/>
          </a:p>
        </p:txBody>
      </p:sp>
      <p:sp>
        <p:nvSpPr>
          <p:cNvPr id="207" name="Google Shape;207;p38"/>
          <p:cNvSpPr txBox="1">
            <a:spLocks noGrp="1"/>
          </p:cNvSpPr>
          <p:nvPr>
            <p:ph type="subTitle" idx="3"/>
          </p:nvPr>
        </p:nvSpPr>
        <p:spPr>
          <a:xfrm>
            <a:off x="713225" y="2215863"/>
            <a:ext cx="2326200" cy="435000"/>
          </a:xfrm>
          <a:prstGeom prst="rect">
            <a:avLst/>
          </a:prstGeom>
        </p:spPr>
        <p:txBody>
          <a:bodyPr spcFirstLastPara="1" wrap="square" lIns="91425" tIns="91425" rIns="91425" bIns="91425" anchor="ctr" anchorCtr="0">
            <a:noAutofit/>
          </a:bodyPr>
          <a:lstStyle/>
          <a:p>
            <a:pPr marL="0" indent="0"/>
            <a:endParaRPr lang="en"/>
          </a:p>
          <a:p>
            <a:pPr marL="0" indent="0"/>
            <a:r>
              <a:rPr lang="en"/>
              <a:t>Who is the team?</a:t>
            </a:r>
            <a:endParaRPr lang="en-US"/>
          </a:p>
          <a:p>
            <a:pPr marL="0" indent="0"/>
            <a:r>
              <a:rPr lang="en"/>
              <a:t>What is this project?</a:t>
            </a:r>
            <a:br>
              <a:rPr lang="en"/>
            </a:br>
            <a:endParaRPr lang="en"/>
          </a:p>
        </p:txBody>
      </p:sp>
      <p:sp>
        <p:nvSpPr>
          <p:cNvPr id="208" name="Google Shape;208;p38"/>
          <p:cNvSpPr txBox="1">
            <a:spLocks noGrp="1"/>
          </p:cNvSpPr>
          <p:nvPr>
            <p:ph type="title" idx="4"/>
          </p:nvPr>
        </p:nvSpPr>
        <p:spPr>
          <a:xfrm>
            <a:off x="713225" y="3139225"/>
            <a:ext cx="781800" cy="435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04</a:t>
            </a:r>
            <a:endParaRPr/>
          </a:p>
        </p:txBody>
      </p:sp>
      <p:sp>
        <p:nvSpPr>
          <p:cNvPr id="209" name="Google Shape;209;p38"/>
          <p:cNvSpPr txBox="1">
            <a:spLocks noGrp="1"/>
          </p:cNvSpPr>
          <p:nvPr>
            <p:ph type="subTitle" idx="5"/>
          </p:nvPr>
        </p:nvSpPr>
        <p:spPr>
          <a:xfrm>
            <a:off x="713225" y="3574225"/>
            <a:ext cx="2326200" cy="249000"/>
          </a:xfrm>
          <a:prstGeom prst="rect">
            <a:avLst/>
          </a:prstGeom>
        </p:spPr>
        <p:txBody>
          <a:bodyPr spcFirstLastPara="1" wrap="square" lIns="91425" tIns="91425" rIns="91425" bIns="91425" anchor="ctr" anchorCtr="0">
            <a:noAutofit/>
          </a:bodyPr>
          <a:lstStyle/>
          <a:p>
            <a:pPr marL="0" indent="0"/>
            <a:r>
              <a:rPr lang="en-CA"/>
              <a:t>Hardware/Software</a:t>
            </a:r>
          </a:p>
        </p:txBody>
      </p:sp>
      <p:sp>
        <p:nvSpPr>
          <p:cNvPr id="210" name="Google Shape;210;p38"/>
          <p:cNvSpPr txBox="1">
            <a:spLocks noGrp="1"/>
          </p:cNvSpPr>
          <p:nvPr>
            <p:ph type="subTitle" idx="6"/>
          </p:nvPr>
        </p:nvSpPr>
        <p:spPr>
          <a:xfrm>
            <a:off x="713225" y="3900700"/>
            <a:ext cx="2326200" cy="435000"/>
          </a:xfrm>
          <a:prstGeom prst="rect">
            <a:avLst/>
          </a:prstGeom>
        </p:spPr>
        <p:txBody>
          <a:bodyPr spcFirstLastPara="1" wrap="square" lIns="91425" tIns="91425" rIns="91425" bIns="91425" anchor="ctr" anchorCtr="0">
            <a:noAutofit/>
          </a:bodyPr>
          <a:lstStyle/>
          <a:p>
            <a:pPr marL="0" indent="0"/>
            <a:r>
              <a:rPr lang="en"/>
              <a:t>What did we use and what did we create?</a:t>
            </a:r>
          </a:p>
        </p:txBody>
      </p:sp>
      <p:sp>
        <p:nvSpPr>
          <p:cNvPr id="211" name="Google Shape;211;p38"/>
          <p:cNvSpPr txBox="1">
            <a:spLocks noGrp="1"/>
          </p:cNvSpPr>
          <p:nvPr>
            <p:ph type="title" idx="7"/>
          </p:nvPr>
        </p:nvSpPr>
        <p:spPr>
          <a:xfrm>
            <a:off x="3408875" y="1455663"/>
            <a:ext cx="781800" cy="435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02</a:t>
            </a:r>
            <a:endParaRPr/>
          </a:p>
        </p:txBody>
      </p:sp>
      <p:sp>
        <p:nvSpPr>
          <p:cNvPr id="212" name="Google Shape;212;p38"/>
          <p:cNvSpPr txBox="1">
            <a:spLocks noGrp="1"/>
          </p:cNvSpPr>
          <p:nvPr>
            <p:ph type="subTitle" idx="8"/>
          </p:nvPr>
        </p:nvSpPr>
        <p:spPr>
          <a:xfrm>
            <a:off x="3408875" y="1890663"/>
            <a:ext cx="2326200" cy="249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Project Goals</a:t>
            </a:r>
            <a:endParaRPr/>
          </a:p>
        </p:txBody>
      </p:sp>
      <p:sp>
        <p:nvSpPr>
          <p:cNvPr id="213" name="Google Shape;213;p38"/>
          <p:cNvSpPr txBox="1">
            <a:spLocks noGrp="1"/>
          </p:cNvSpPr>
          <p:nvPr>
            <p:ph type="subTitle" idx="9"/>
          </p:nvPr>
        </p:nvSpPr>
        <p:spPr>
          <a:xfrm>
            <a:off x="3408875" y="2215863"/>
            <a:ext cx="2326200" cy="435000"/>
          </a:xfrm>
          <a:prstGeom prst="rect">
            <a:avLst/>
          </a:prstGeom>
        </p:spPr>
        <p:txBody>
          <a:bodyPr spcFirstLastPara="1" wrap="square" lIns="91425" tIns="91425" rIns="91425" bIns="91425" anchor="ctr" anchorCtr="0">
            <a:noAutofit/>
          </a:bodyPr>
          <a:lstStyle/>
          <a:p>
            <a:pPr marL="0" indent="0"/>
            <a:r>
              <a:rPr lang="en"/>
              <a:t>How do we determine the Project's success?</a:t>
            </a:r>
          </a:p>
        </p:txBody>
      </p:sp>
      <p:sp>
        <p:nvSpPr>
          <p:cNvPr id="214" name="Google Shape;214;p38"/>
          <p:cNvSpPr txBox="1">
            <a:spLocks noGrp="1"/>
          </p:cNvSpPr>
          <p:nvPr>
            <p:ph type="title" idx="13"/>
          </p:nvPr>
        </p:nvSpPr>
        <p:spPr>
          <a:xfrm>
            <a:off x="3408875" y="3139225"/>
            <a:ext cx="781800" cy="435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05</a:t>
            </a:r>
            <a:endParaRPr/>
          </a:p>
        </p:txBody>
      </p:sp>
      <p:sp>
        <p:nvSpPr>
          <p:cNvPr id="215" name="Google Shape;215;p38"/>
          <p:cNvSpPr txBox="1">
            <a:spLocks noGrp="1"/>
          </p:cNvSpPr>
          <p:nvPr>
            <p:ph type="subTitle" idx="14"/>
          </p:nvPr>
        </p:nvSpPr>
        <p:spPr>
          <a:xfrm>
            <a:off x="3408875" y="3574225"/>
            <a:ext cx="2326200" cy="249000"/>
          </a:xfrm>
          <a:prstGeom prst="rect">
            <a:avLst/>
          </a:prstGeom>
        </p:spPr>
        <p:txBody>
          <a:bodyPr spcFirstLastPara="1" wrap="square" lIns="91425" tIns="91425" rIns="91425" bIns="91425" anchor="ctr" anchorCtr="0">
            <a:noAutofit/>
          </a:bodyPr>
          <a:lstStyle/>
          <a:p>
            <a:pPr marL="0" indent="0"/>
            <a:r>
              <a:rPr lang="en-CA"/>
              <a:t>What next?</a:t>
            </a:r>
          </a:p>
        </p:txBody>
      </p:sp>
      <p:sp>
        <p:nvSpPr>
          <p:cNvPr id="216" name="Google Shape;216;p38"/>
          <p:cNvSpPr txBox="1">
            <a:spLocks noGrp="1"/>
          </p:cNvSpPr>
          <p:nvPr>
            <p:ph type="subTitle" idx="15"/>
          </p:nvPr>
        </p:nvSpPr>
        <p:spPr>
          <a:xfrm>
            <a:off x="3408875" y="3900700"/>
            <a:ext cx="2326200" cy="435000"/>
          </a:xfrm>
          <a:prstGeom prst="rect">
            <a:avLst/>
          </a:prstGeom>
        </p:spPr>
        <p:txBody>
          <a:bodyPr spcFirstLastPara="1" wrap="square" lIns="91425" tIns="91425" rIns="91425" bIns="91425" anchor="ctr" anchorCtr="0">
            <a:noAutofit/>
          </a:bodyPr>
          <a:lstStyle/>
          <a:p>
            <a:pPr marL="0" indent="0"/>
            <a:r>
              <a:rPr lang="en"/>
              <a:t>If we were to continue the project what would we do?</a:t>
            </a:r>
          </a:p>
        </p:txBody>
      </p:sp>
      <p:sp>
        <p:nvSpPr>
          <p:cNvPr id="217" name="Google Shape;217;p38"/>
          <p:cNvSpPr txBox="1">
            <a:spLocks noGrp="1"/>
          </p:cNvSpPr>
          <p:nvPr>
            <p:ph type="title" idx="19"/>
          </p:nvPr>
        </p:nvSpPr>
        <p:spPr>
          <a:xfrm>
            <a:off x="6159400" y="3139225"/>
            <a:ext cx="781800" cy="435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06</a:t>
            </a:r>
            <a:endParaRPr/>
          </a:p>
        </p:txBody>
      </p:sp>
      <p:sp>
        <p:nvSpPr>
          <p:cNvPr id="218" name="Google Shape;218;p38"/>
          <p:cNvSpPr txBox="1">
            <a:spLocks noGrp="1"/>
          </p:cNvSpPr>
          <p:nvPr>
            <p:ph type="subTitle" idx="20"/>
          </p:nvPr>
        </p:nvSpPr>
        <p:spPr>
          <a:xfrm>
            <a:off x="6159400" y="3574225"/>
            <a:ext cx="2326200" cy="249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Retrospective</a:t>
            </a:r>
            <a:endParaRPr/>
          </a:p>
        </p:txBody>
      </p:sp>
      <p:sp>
        <p:nvSpPr>
          <p:cNvPr id="219" name="Google Shape;219;p38"/>
          <p:cNvSpPr txBox="1">
            <a:spLocks noGrp="1"/>
          </p:cNvSpPr>
          <p:nvPr>
            <p:ph type="subTitle" idx="21"/>
          </p:nvPr>
        </p:nvSpPr>
        <p:spPr>
          <a:xfrm>
            <a:off x="6159400" y="3900700"/>
            <a:ext cx="2326200" cy="435000"/>
          </a:xfrm>
          <a:prstGeom prst="rect">
            <a:avLst/>
          </a:prstGeom>
        </p:spPr>
        <p:txBody>
          <a:bodyPr spcFirstLastPara="1" wrap="square" lIns="91425" tIns="91425" rIns="91425" bIns="91425" anchor="ctr" anchorCtr="0">
            <a:noAutofit/>
          </a:bodyPr>
          <a:lstStyle/>
          <a:p>
            <a:pPr marL="0" indent="0"/>
            <a:r>
              <a:rPr lang="en"/>
              <a:t>Were we succesful?</a:t>
            </a:r>
          </a:p>
        </p:txBody>
      </p:sp>
      <p:sp>
        <p:nvSpPr>
          <p:cNvPr id="220" name="Google Shape;220;p38"/>
          <p:cNvSpPr/>
          <p:nvPr/>
        </p:nvSpPr>
        <p:spPr>
          <a:xfrm>
            <a:off x="5982260" y="1346400"/>
            <a:ext cx="2680500" cy="1555500"/>
          </a:xfrm>
          <a:prstGeom prst="roundRect">
            <a:avLst>
              <a:gd name="adj" fmla="val 0"/>
            </a:avLst>
          </a:prstGeom>
          <a:solidFill>
            <a:schemeClr val="l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38"/>
          <p:cNvSpPr/>
          <p:nvPr/>
        </p:nvSpPr>
        <p:spPr>
          <a:xfrm rot="-870548">
            <a:off x="7514347" y="1112735"/>
            <a:ext cx="1119607" cy="372184"/>
          </a:xfrm>
          <a:prstGeom prst="foldedCorner">
            <a:avLst>
              <a:gd name="adj" fmla="val 50000"/>
            </a:avLst>
          </a:pr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38"/>
          <p:cNvSpPr txBox="1">
            <a:spLocks noGrp="1"/>
          </p:cNvSpPr>
          <p:nvPr>
            <p:ph type="title" idx="16"/>
          </p:nvPr>
        </p:nvSpPr>
        <p:spPr>
          <a:xfrm>
            <a:off x="6159400" y="1455663"/>
            <a:ext cx="781800" cy="435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03</a:t>
            </a:r>
            <a:endParaRPr/>
          </a:p>
        </p:txBody>
      </p:sp>
      <p:sp>
        <p:nvSpPr>
          <p:cNvPr id="223" name="Google Shape;223;p38"/>
          <p:cNvSpPr txBox="1">
            <a:spLocks noGrp="1"/>
          </p:cNvSpPr>
          <p:nvPr>
            <p:ph type="subTitle" idx="17"/>
          </p:nvPr>
        </p:nvSpPr>
        <p:spPr>
          <a:xfrm>
            <a:off x="6159400" y="1890663"/>
            <a:ext cx="2326200" cy="249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Project Sprints</a:t>
            </a:r>
            <a:endParaRPr/>
          </a:p>
        </p:txBody>
      </p:sp>
      <p:sp>
        <p:nvSpPr>
          <p:cNvPr id="224" name="Google Shape;224;p38"/>
          <p:cNvSpPr txBox="1">
            <a:spLocks noGrp="1"/>
          </p:cNvSpPr>
          <p:nvPr>
            <p:ph type="subTitle" idx="18"/>
          </p:nvPr>
        </p:nvSpPr>
        <p:spPr>
          <a:xfrm>
            <a:off x="6159400" y="2215863"/>
            <a:ext cx="2326200" cy="435000"/>
          </a:xfrm>
          <a:prstGeom prst="rect">
            <a:avLst/>
          </a:prstGeom>
        </p:spPr>
        <p:txBody>
          <a:bodyPr spcFirstLastPara="1" wrap="square" lIns="91425" tIns="91425" rIns="91425" bIns="91425" anchor="ctr" anchorCtr="0">
            <a:noAutofit/>
          </a:bodyPr>
          <a:lstStyle/>
          <a:p>
            <a:pPr marL="0" indent="0"/>
            <a:r>
              <a:rPr lang="en"/>
              <a:t>What did we accomplished in each Sprint?</a:t>
            </a:r>
          </a:p>
        </p:txBody>
      </p:sp>
      <p:sp>
        <p:nvSpPr>
          <p:cNvPr id="225" name="Google Shape;225;p38"/>
          <p:cNvSpPr/>
          <p:nvPr/>
        </p:nvSpPr>
        <p:spPr>
          <a:xfrm rot="-805915">
            <a:off x="7681450" y="1367765"/>
            <a:ext cx="484923" cy="32021"/>
          </a:xfrm>
          <a:custGeom>
            <a:avLst/>
            <a:gdLst/>
            <a:ahLst/>
            <a:cxnLst/>
            <a:rect l="l" t="t" r="r" b="b"/>
            <a:pathLst>
              <a:path w="34290" h="10488" extrusionOk="0">
                <a:moveTo>
                  <a:pt x="0" y="6548"/>
                </a:moveTo>
                <a:cubicBezTo>
                  <a:pt x="971" y="5901"/>
                  <a:pt x="1063" y="6022"/>
                  <a:pt x="1941" y="5254"/>
                </a:cubicBezTo>
                <a:cubicBezTo>
                  <a:pt x="2689" y="4599"/>
                  <a:pt x="3179" y="2286"/>
                  <a:pt x="3882" y="2989"/>
                </a:cubicBezTo>
                <a:cubicBezTo>
                  <a:pt x="5407" y="4514"/>
                  <a:pt x="1790" y="8937"/>
                  <a:pt x="3882" y="9459"/>
                </a:cubicBezTo>
                <a:cubicBezTo>
                  <a:pt x="7167" y="10279"/>
                  <a:pt x="7384" y="-743"/>
                  <a:pt x="10028" y="1372"/>
                </a:cubicBezTo>
                <a:cubicBezTo>
                  <a:pt x="12399" y="3269"/>
                  <a:pt x="7992" y="10000"/>
                  <a:pt x="10998" y="10430"/>
                </a:cubicBezTo>
                <a:cubicBezTo>
                  <a:pt x="14266" y="10897"/>
                  <a:pt x="15031" y="130"/>
                  <a:pt x="17145" y="2666"/>
                </a:cubicBezTo>
                <a:cubicBezTo>
                  <a:pt x="18719" y="4555"/>
                  <a:pt x="16700" y="10379"/>
                  <a:pt x="19086" y="9783"/>
                </a:cubicBezTo>
                <a:cubicBezTo>
                  <a:pt x="23451" y="8692"/>
                  <a:pt x="24141" y="1314"/>
                  <a:pt x="28467" y="78"/>
                </a:cubicBezTo>
                <a:cubicBezTo>
                  <a:pt x="30647" y="-545"/>
                  <a:pt x="27187" y="5268"/>
                  <a:pt x="28790" y="6871"/>
                </a:cubicBezTo>
                <a:cubicBezTo>
                  <a:pt x="30294" y="8375"/>
                  <a:pt x="32786" y="5140"/>
                  <a:pt x="34290" y="3636"/>
                </a:cubicBezTo>
              </a:path>
            </a:pathLst>
          </a:custGeom>
          <a:noFill/>
          <a:ln w="9525" cap="flat" cmpd="sng">
            <a:solidFill>
              <a:schemeClr val="lt1"/>
            </a:solidFill>
            <a:prstDash val="solid"/>
            <a:round/>
            <a:headEnd type="none" w="med" len="med"/>
            <a:tailEnd type="none" w="med" len="med"/>
          </a:ln>
        </p:spPr>
        <p:txBody>
          <a:bodyPr/>
          <a:lstStyle/>
          <a:p>
            <a:endParaRPr lang="en-CA"/>
          </a:p>
        </p:txBody>
      </p:sp>
      <p:sp>
        <p:nvSpPr>
          <p:cNvPr id="226" name="Google Shape;226;p38"/>
          <p:cNvSpPr/>
          <p:nvPr/>
        </p:nvSpPr>
        <p:spPr>
          <a:xfrm rot="-806090">
            <a:off x="7678145" y="1247508"/>
            <a:ext cx="655650" cy="23664"/>
          </a:xfrm>
          <a:custGeom>
            <a:avLst/>
            <a:gdLst/>
            <a:ahLst/>
            <a:cxnLst/>
            <a:rect l="l" t="t" r="r" b="b"/>
            <a:pathLst>
              <a:path w="34290" h="10488" extrusionOk="0">
                <a:moveTo>
                  <a:pt x="0" y="6548"/>
                </a:moveTo>
                <a:cubicBezTo>
                  <a:pt x="971" y="5901"/>
                  <a:pt x="1063" y="6022"/>
                  <a:pt x="1941" y="5254"/>
                </a:cubicBezTo>
                <a:cubicBezTo>
                  <a:pt x="2689" y="4599"/>
                  <a:pt x="3179" y="2286"/>
                  <a:pt x="3882" y="2989"/>
                </a:cubicBezTo>
                <a:cubicBezTo>
                  <a:pt x="5407" y="4514"/>
                  <a:pt x="1790" y="8937"/>
                  <a:pt x="3882" y="9459"/>
                </a:cubicBezTo>
                <a:cubicBezTo>
                  <a:pt x="7167" y="10279"/>
                  <a:pt x="7384" y="-743"/>
                  <a:pt x="10028" y="1372"/>
                </a:cubicBezTo>
                <a:cubicBezTo>
                  <a:pt x="12399" y="3269"/>
                  <a:pt x="7992" y="10000"/>
                  <a:pt x="10998" y="10430"/>
                </a:cubicBezTo>
                <a:cubicBezTo>
                  <a:pt x="14266" y="10897"/>
                  <a:pt x="15031" y="130"/>
                  <a:pt x="17145" y="2666"/>
                </a:cubicBezTo>
                <a:cubicBezTo>
                  <a:pt x="18719" y="4555"/>
                  <a:pt x="16700" y="10379"/>
                  <a:pt x="19086" y="9783"/>
                </a:cubicBezTo>
                <a:cubicBezTo>
                  <a:pt x="23451" y="8692"/>
                  <a:pt x="24141" y="1314"/>
                  <a:pt x="28467" y="78"/>
                </a:cubicBezTo>
                <a:cubicBezTo>
                  <a:pt x="30647" y="-545"/>
                  <a:pt x="27187" y="5268"/>
                  <a:pt x="28790" y="6871"/>
                </a:cubicBezTo>
                <a:cubicBezTo>
                  <a:pt x="30294" y="8375"/>
                  <a:pt x="32786" y="5140"/>
                  <a:pt x="34290" y="3636"/>
                </a:cubicBezTo>
              </a:path>
            </a:pathLst>
          </a:custGeom>
          <a:noFill/>
          <a:ln w="9525" cap="flat" cmpd="sng">
            <a:solidFill>
              <a:schemeClr val="lt1"/>
            </a:solidFill>
            <a:prstDash val="solid"/>
            <a:round/>
            <a:headEnd type="none" w="med" len="med"/>
            <a:tailEnd type="none" w="med" len="med"/>
          </a:ln>
        </p:spPr>
        <p:txBody>
          <a:bodyPr/>
          <a:lstStyle/>
          <a:p>
            <a:endParaRPr lang="en-CA"/>
          </a:p>
        </p:txBody>
      </p:sp>
      <p:grpSp>
        <p:nvGrpSpPr>
          <p:cNvPr id="227" name="Google Shape;227;p38"/>
          <p:cNvGrpSpPr/>
          <p:nvPr/>
        </p:nvGrpSpPr>
        <p:grpSpPr>
          <a:xfrm rot="6000000">
            <a:off x="2920734" y="3812713"/>
            <a:ext cx="306260" cy="1295979"/>
            <a:chOff x="5399375" y="3221675"/>
            <a:chExt cx="169625" cy="717775"/>
          </a:xfrm>
        </p:grpSpPr>
        <p:sp>
          <p:nvSpPr>
            <p:cNvPr id="228" name="Google Shape;228;p38"/>
            <p:cNvSpPr/>
            <p:nvPr/>
          </p:nvSpPr>
          <p:spPr>
            <a:xfrm>
              <a:off x="5399375" y="3222675"/>
              <a:ext cx="169625" cy="716775"/>
            </a:xfrm>
            <a:custGeom>
              <a:avLst/>
              <a:gdLst/>
              <a:ahLst/>
              <a:cxnLst/>
              <a:rect l="l" t="t" r="r" b="b"/>
              <a:pathLst>
                <a:path w="6785" h="28671" extrusionOk="0">
                  <a:moveTo>
                    <a:pt x="3479" y="14394"/>
                  </a:moveTo>
                  <a:cubicBezTo>
                    <a:pt x="4252" y="14394"/>
                    <a:pt x="5097" y="14977"/>
                    <a:pt x="5531" y="15606"/>
                  </a:cubicBezTo>
                  <a:lnTo>
                    <a:pt x="5531" y="15606"/>
                  </a:lnTo>
                  <a:cubicBezTo>
                    <a:pt x="5180" y="16289"/>
                    <a:pt x="4412" y="17213"/>
                    <a:pt x="3557" y="17213"/>
                  </a:cubicBezTo>
                  <a:cubicBezTo>
                    <a:pt x="3365" y="17213"/>
                    <a:pt x="3169" y="17167"/>
                    <a:pt x="2973" y="17061"/>
                  </a:cubicBezTo>
                  <a:cubicBezTo>
                    <a:pt x="1885" y="16517"/>
                    <a:pt x="1738" y="14571"/>
                    <a:pt x="3307" y="14404"/>
                  </a:cubicBezTo>
                  <a:cubicBezTo>
                    <a:pt x="3364" y="14397"/>
                    <a:pt x="3421" y="14394"/>
                    <a:pt x="3479" y="14394"/>
                  </a:cubicBezTo>
                  <a:close/>
                  <a:moveTo>
                    <a:pt x="512" y="0"/>
                  </a:moveTo>
                  <a:cubicBezTo>
                    <a:pt x="316" y="0"/>
                    <a:pt x="140" y="272"/>
                    <a:pt x="315" y="448"/>
                  </a:cubicBezTo>
                  <a:cubicBezTo>
                    <a:pt x="2470" y="2749"/>
                    <a:pt x="4542" y="5239"/>
                    <a:pt x="5588" y="8252"/>
                  </a:cubicBezTo>
                  <a:cubicBezTo>
                    <a:pt x="6111" y="9738"/>
                    <a:pt x="6362" y="11328"/>
                    <a:pt x="6237" y="12897"/>
                  </a:cubicBezTo>
                  <a:cubicBezTo>
                    <a:pt x="6167" y="13642"/>
                    <a:pt x="6026" y="14430"/>
                    <a:pt x="5742" y="15142"/>
                  </a:cubicBezTo>
                  <a:lnTo>
                    <a:pt x="5742" y="15142"/>
                  </a:lnTo>
                  <a:cubicBezTo>
                    <a:pt x="5172" y="14428"/>
                    <a:pt x="4270" y="13903"/>
                    <a:pt x="3347" y="13903"/>
                  </a:cubicBezTo>
                  <a:cubicBezTo>
                    <a:pt x="3201" y="13903"/>
                    <a:pt x="3055" y="13916"/>
                    <a:pt x="2910" y="13943"/>
                  </a:cubicBezTo>
                  <a:cubicBezTo>
                    <a:pt x="880" y="14341"/>
                    <a:pt x="1445" y="17479"/>
                    <a:pt x="3328" y="17689"/>
                  </a:cubicBezTo>
                  <a:cubicBezTo>
                    <a:pt x="3427" y="17699"/>
                    <a:pt x="3522" y="17704"/>
                    <a:pt x="3615" y="17704"/>
                  </a:cubicBezTo>
                  <a:cubicBezTo>
                    <a:pt x="4655" y="17704"/>
                    <a:pt x="5368" y="17077"/>
                    <a:pt x="5844" y="16182"/>
                  </a:cubicBezTo>
                  <a:lnTo>
                    <a:pt x="5844" y="16182"/>
                  </a:lnTo>
                  <a:cubicBezTo>
                    <a:pt x="6456" y="17625"/>
                    <a:pt x="5975" y="19399"/>
                    <a:pt x="5442" y="20827"/>
                  </a:cubicBezTo>
                  <a:cubicBezTo>
                    <a:pt x="4374" y="23777"/>
                    <a:pt x="2512" y="26372"/>
                    <a:pt x="148" y="28422"/>
                  </a:cubicBezTo>
                  <a:cubicBezTo>
                    <a:pt x="0" y="28521"/>
                    <a:pt x="110" y="28670"/>
                    <a:pt x="244" y="28670"/>
                  </a:cubicBezTo>
                  <a:cubicBezTo>
                    <a:pt x="282" y="28670"/>
                    <a:pt x="321" y="28659"/>
                    <a:pt x="357" y="28632"/>
                  </a:cubicBezTo>
                  <a:cubicBezTo>
                    <a:pt x="3140" y="26351"/>
                    <a:pt x="5337" y="23212"/>
                    <a:pt x="6258" y="19697"/>
                  </a:cubicBezTo>
                  <a:cubicBezTo>
                    <a:pt x="6613" y="18424"/>
                    <a:pt x="6751" y="16882"/>
                    <a:pt x="6086" y="15657"/>
                  </a:cubicBezTo>
                  <a:lnTo>
                    <a:pt x="6086" y="15657"/>
                  </a:lnTo>
                  <a:cubicBezTo>
                    <a:pt x="6729" y="14047"/>
                    <a:pt x="6785" y="11892"/>
                    <a:pt x="6655" y="10763"/>
                  </a:cubicBezTo>
                  <a:cubicBezTo>
                    <a:pt x="6153" y="6557"/>
                    <a:pt x="3496" y="3105"/>
                    <a:pt x="692" y="92"/>
                  </a:cubicBezTo>
                  <a:cubicBezTo>
                    <a:pt x="637" y="27"/>
                    <a:pt x="574" y="0"/>
                    <a:pt x="5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29" name="Google Shape;229;p38"/>
            <p:cNvSpPr/>
            <p:nvPr/>
          </p:nvSpPr>
          <p:spPr>
            <a:xfrm>
              <a:off x="5406725" y="3221675"/>
              <a:ext cx="17800" cy="94550"/>
            </a:xfrm>
            <a:custGeom>
              <a:avLst/>
              <a:gdLst/>
              <a:ahLst/>
              <a:cxnLst/>
              <a:rect l="l" t="t" r="r" b="b"/>
              <a:pathLst>
                <a:path w="712" h="3782" extrusionOk="0">
                  <a:moveTo>
                    <a:pt x="285" y="1"/>
                  </a:moveTo>
                  <a:cubicBezTo>
                    <a:pt x="192" y="1"/>
                    <a:pt x="105" y="64"/>
                    <a:pt x="105" y="195"/>
                  </a:cubicBezTo>
                  <a:cubicBezTo>
                    <a:pt x="168" y="1345"/>
                    <a:pt x="0" y="2454"/>
                    <a:pt x="63" y="3605"/>
                  </a:cubicBezTo>
                  <a:cubicBezTo>
                    <a:pt x="63" y="3715"/>
                    <a:pt x="155" y="3782"/>
                    <a:pt x="244" y="3782"/>
                  </a:cubicBezTo>
                  <a:cubicBezTo>
                    <a:pt x="309" y="3782"/>
                    <a:pt x="372" y="3747"/>
                    <a:pt x="398" y="3668"/>
                  </a:cubicBezTo>
                  <a:cubicBezTo>
                    <a:pt x="712" y="2559"/>
                    <a:pt x="628" y="1304"/>
                    <a:pt x="503" y="216"/>
                  </a:cubicBezTo>
                  <a:cubicBezTo>
                    <a:pt x="492" y="74"/>
                    <a:pt x="385" y="1"/>
                    <a:pt x="2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30" name="Google Shape;230;p38"/>
            <p:cNvSpPr/>
            <p:nvPr/>
          </p:nvSpPr>
          <p:spPr>
            <a:xfrm>
              <a:off x="5408300" y="3226850"/>
              <a:ext cx="85875" cy="31050"/>
            </a:xfrm>
            <a:custGeom>
              <a:avLst/>
              <a:gdLst/>
              <a:ahLst/>
              <a:cxnLst/>
              <a:rect l="l" t="t" r="r" b="b"/>
              <a:pathLst>
                <a:path w="3435" h="1242" extrusionOk="0">
                  <a:moveTo>
                    <a:pt x="724" y="1"/>
                  </a:moveTo>
                  <a:cubicBezTo>
                    <a:pt x="565" y="1"/>
                    <a:pt x="407" y="10"/>
                    <a:pt x="251" y="29"/>
                  </a:cubicBezTo>
                  <a:cubicBezTo>
                    <a:pt x="21" y="92"/>
                    <a:pt x="0" y="427"/>
                    <a:pt x="251" y="427"/>
                  </a:cubicBezTo>
                  <a:cubicBezTo>
                    <a:pt x="1297" y="427"/>
                    <a:pt x="2134" y="678"/>
                    <a:pt x="2992" y="1201"/>
                  </a:cubicBezTo>
                  <a:cubicBezTo>
                    <a:pt x="3038" y="1229"/>
                    <a:pt x="3082" y="1242"/>
                    <a:pt x="3123" y="1242"/>
                  </a:cubicBezTo>
                  <a:cubicBezTo>
                    <a:pt x="3322" y="1242"/>
                    <a:pt x="3435" y="946"/>
                    <a:pt x="3243" y="825"/>
                  </a:cubicBezTo>
                  <a:cubicBezTo>
                    <a:pt x="2516" y="292"/>
                    <a:pt x="1608" y="1"/>
                    <a:pt x="7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2" name="Google Shape;227;p38">
            <a:extLst>
              <a:ext uri="{FF2B5EF4-FFF2-40B4-BE49-F238E27FC236}">
                <a16:creationId xmlns:a16="http://schemas.microsoft.com/office/drawing/2014/main" id="{0166A372-75A9-6690-95E7-5C8A8EE07055}"/>
              </a:ext>
            </a:extLst>
          </p:cNvPr>
          <p:cNvGrpSpPr/>
          <p:nvPr/>
        </p:nvGrpSpPr>
        <p:grpSpPr>
          <a:xfrm rot="5400000" flipH="1">
            <a:off x="5634603" y="696273"/>
            <a:ext cx="386373" cy="1302190"/>
            <a:chOff x="5399375" y="3221675"/>
            <a:chExt cx="169625" cy="717775"/>
          </a:xfrm>
        </p:grpSpPr>
        <p:sp>
          <p:nvSpPr>
            <p:cNvPr id="3" name="Google Shape;228;p38">
              <a:extLst>
                <a:ext uri="{FF2B5EF4-FFF2-40B4-BE49-F238E27FC236}">
                  <a16:creationId xmlns:a16="http://schemas.microsoft.com/office/drawing/2014/main" id="{448C203E-3E6B-FA7D-B712-74B22E1E4326}"/>
                </a:ext>
              </a:extLst>
            </p:cNvPr>
            <p:cNvSpPr/>
            <p:nvPr/>
          </p:nvSpPr>
          <p:spPr>
            <a:xfrm>
              <a:off x="5399375" y="3222675"/>
              <a:ext cx="169625" cy="716775"/>
            </a:xfrm>
            <a:custGeom>
              <a:avLst/>
              <a:gdLst/>
              <a:ahLst/>
              <a:cxnLst/>
              <a:rect l="l" t="t" r="r" b="b"/>
              <a:pathLst>
                <a:path w="6785" h="28671" extrusionOk="0">
                  <a:moveTo>
                    <a:pt x="3479" y="14394"/>
                  </a:moveTo>
                  <a:cubicBezTo>
                    <a:pt x="4252" y="14394"/>
                    <a:pt x="5097" y="14977"/>
                    <a:pt x="5531" y="15606"/>
                  </a:cubicBezTo>
                  <a:lnTo>
                    <a:pt x="5531" y="15606"/>
                  </a:lnTo>
                  <a:cubicBezTo>
                    <a:pt x="5180" y="16289"/>
                    <a:pt x="4412" y="17213"/>
                    <a:pt x="3557" y="17213"/>
                  </a:cubicBezTo>
                  <a:cubicBezTo>
                    <a:pt x="3365" y="17213"/>
                    <a:pt x="3169" y="17167"/>
                    <a:pt x="2973" y="17061"/>
                  </a:cubicBezTo>
                  <a:cubicBezTo>
                    <a:pt x="1885" y="16517"/>
                    <a:pt x="1738" y="14571"/>
                    <a:pt x="3307" y="14404"/>
                  </a:cubicBezTo>
                  <a:cubicBezTo>
                    <a:pt x="3364" y="14397"/>
                    <a:pt x="3421" y="14394"/>
                    <a:pt x="3479" y="14394"/>
                  </a:cubicBezTo>
                  <a:close/>
                  <a:moveTo>
                    <a:pt x="512" y="0"/>
                  </a:moveTo>
                  <a:cubicBezTo>
                    <a:pt x="316" y="0"/>
                    <a:pt x="140" y="272"/>
                    <a:pt x="315" y="448"/>
                  </a:cubicBezTo>
                  <a:cubicBezTo>
                    <a:pt x="2470" y="2749"/>
                    <a:pt x="4542" y="5239"/>
                    <a:pt x="5588" y="8252"/>
                  </a:cubicBezTo>
                  <a:cubicBezTo>
                    <a:pt x="6111" y="9738"/>
                    <a:pt x="6362" y="11328"/>
                    <a:pt x="6237" y="12897"/>
                  </a:cubicBezTo>
                  <a:cubicBezTo>
                    <a:pt x="6167" y="13642"/>
                    <a:pt x="6026" y="14430"/>
                    <a:pt x="5742" y="15142"/>
                  </a:cubicBezTo>
                  <a:lnTo>
                    <a:pt x="5742" y="15142"/>
                  </a:lnTo>
                  <a:cubicBezTo>
                    <a:pt x="5172" y="14428"/>
                    <a:pt x="4270" y="13903"/>
                    <a:pt x="3347" y="13903"/>
                  </a:cubicBezTo>
                  <a:cubicBezTo>
                    <a:pt x="3201" y="13903"/>
                    <a:pt x="3055" y="13916"/>
                    <a:pt x="2910" y="13943"/>
                  </a:cubicBezTo>
                  <a:cubicBezTo>
                    <a:pt x="880" y="14341"/>
                    <a:pt x="1445" y="17479"/>
                    <a:pt x="3328" y="17689"/>
                  </a:cubicBezTo>
                  <a:cubicBezTo>
                    <a:pt x="3427" y="17699"/>
                    <a:pt x="3522" y="17704"/>
                    <a:pt x="3615" y="17704"/>
                  </a:cubicBezTo>
                  <a:cubicBezTo>
                    <a:pt x="4655" y="17704"/>
                    <a:pt x="5368" y="17077"/>
                    <a:pt x="5844" y="16182"/>
                  </a:cubicBezTo>
                  <a:lnTo>
                    <a:pt x="5844" y="16182"/>
                  </a:lnTo>
                  <a:cubicBezTo>
                    <a:pt x="6456" y="17625"/>
                    <a:pt x="5975" y="19399"/>
                    <a:pt x="5442" y="20827"/>
                  </a:cubicBezTo>
                  <a:cubicBezTo>
                    <a:pt x="4374" y="23777"/>
                    <a:pt x="2512" y="26372"/>
                    <a:pt x="148" y="28422"/>
                  </a:cubicBezTo>
                  <a:cubicBezTo>
                    <a:pt x="0" y="28521"/>
                    <a:pt x="110" y="28670"/>
                    <a:pt x="244" y="28670"/>
                  </a:cubicBezTo>
                  <a:cubicBezTo>
                    <a:pt x="282" y="28670"/>
                    <a:pt x="321" y="28659"/>
                    <a:pt x="357" y="28632"/>
                  </a:cubicBezTo>
                  <a:cubicBezTo>
                    <a:pt x="3140" y="26351"/>
                    <a:pt x="5337" y="23212"/>
                    <a:pt x="6258" y="19697"/>
                  </a:cubicBezTo>
                  <a:cubicBezTo>
                    <a:pt x="6613" y="18424"/>
                    <a:pt x="6751" y="16882"/>
                    <a:pt x="6086" y="15657"/>
                  </a:cubicBezTo>
                  <a:lnTo>
                    <a:pt x="6086" y="15657"/>
                  </a:lnTo>
                  <a:cubicBezTo>
                    <a:pt x="6729" y="14047"/>
                    <a:pt x="6785" y="11892"/>
                    <a:pt x="6655" y="10763"/>
                  </a:cubicBezTo>
                  <a:cubicBezTo>
                    <a:pt x="6153" y="6557"/>
                    <a:pt x="3496" y="3105"/>
                    <a:pt x="692" y="92"/>
                  </a:cubicBezTo>
                  <a:cubicBezTo>
                    <a:pt x="637" y="27"/>
                    <a:pt x="574" y="0"/>
                    <a:pt x="5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 name="Google Shape;229;p38">
              <a:extLst>
                <a:ext uri="{FF2B5EF4-FFF2-40B4-BE49-F238E27FC236}">
                  <a16:creationId xmlns:a16="http://schemas.microsoft.com/office/drawing/2014/main" id="{8BFA7221-DF9C-5C61-2930-BD5F72C681A1}"/>
                </a:ext>
              </a:extLst>
            </p:cNvPr>
            <p:cNvSpPr/>
            <p:nvPr/>
          </p:nvSpPr>
          <p:spPr>
            <a:xfrm>
              <a:off x="5406725" y="3221675"/>
              <a:ext cx="17800" cy="94550"/>
            </a:xfrm>
            <a:custGeom>
              <a:avLst/>
              <a:gdLst/>
              <a:ahLst/>
              <a:cxnLst/>
              <a:rect l="l" t="t" r="r" b="b"/>
              <a:pathLst>
                <a:path w="712" h="3782" extrusionOk="0">
                  <a:moveTo>
                    <a:pt x="285" y="1"/>
                  </a:moveTo>
                  <a:cubicBezTo>
                    <a:pt x="192" y="1"/>
                    <a:pt x="105" y="64"/>
                    <a:pt x="105" y="195"/>
                  </a:cubicBezTo>
                  <a:cubicBezTo>
                    <a:pt x="168" y="1345"/>
                    <a:pt x="0" y="2454"/>
                    <a:pt x="63" y="3605"/>
                  </a:cubicBezTo>
                  <a:cubicBezTo>
                    <a:pt x="63" y="3715"/>
                    <a:pt x="155" y="3782"/>
                    <a:pt x="244" y="3782"/>
                  </a:cubicBezTo>
                  <a:cubicBezTo>
                    <a:pt x="309" y="3782"/>
                    <a:pt x="372" y="3747"/>
                    <a:pt x="398" y="3668"/>
                  </a:cubicBezTo>
                  <a:cubicBezTo>
                    <a:pt x="712" y="2559"/>
                    <a:pt x="628" y="1304"/>
                    <a:pt x="503" y="216"/>
                  </a:cubicBezTo>
                  <a:cubicBezTo>
                    <a:pt x="492" y="74"/>
                    <a:pt x="385" y="1"/>
                    <a:pt x="2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5" name="Google Shape;230;p38">
              <a:extLst>
                <a:ext uri="{FF2B5EF4-FFF2-40B4-BE49-F238E27FC236}">
                  <a16:creationId xmlns:a16="http://schemas.microsoft.com/office/drawing/2014/main" id="{F68058C2-691E-F6C8-D5B6-C2736DC6097A}"/>
                </a:ext>
              </a:extLst>
            </p:cNvPr>
            <p:cNvSpPr/>
            <p:nvPr/>
          </p:nvSpPr>
          <p:spPr>
            <a:xfrm>
              <a:off x="5408300" y="3226850"/>
              <a:ext cx="85875" cy="31050"/>
            </a:xfrm>
            <a:custGeom>
              <a:avLst/>
              <a:gdLst/>
              <a:ahLst/>
              <a:cxnLst/>
              <a:rect l="l" t="t" r="r" b="b"/>
              <a:pathLst>
                <a:path w="3435" h="1242" extrusionOk="0">
                  <a:moveTo>
                    <a:pt x="724" y="1"/>
                  </a:moveTo>
                  <a:cubicBezTo>
                    <a:pt x="565" y="1"/>
                    <a:pt x="407" y="10"/>
                    <a:pt x="251" y="29"/>
                  </a:cubicBezTo>
                  <a:cubicBezTo>
                    <a:pt x="21" y="92"/>
                    <a:pt x="0" y="427"/>
                    <a:pt x="251" y="427"/>
                  </a:cubicBezTo>
                  <a:cubicBezTo>
                    <a:pt x="1297" y="427"/>
                    <a:pt x="2134" y="678"/>
                    <a:pt x="2992" y="1201"/>
                  </a:cubicBezTo>
                  <a:cubicBezTo>
                    <a:pt x="3038" y="1229"/>
                    <a:pt x="3082" y="1242"/>
                    <a:pt x="3123" y="1242"/>
                  </a:cubicBezTo>
                  <a:cubicBezTo>
                    <a:pt x="3322" y="1242"/>
                    <a:pt x="3435" y="946"/>
                    <a:pt x="3243" y="825"/>
                  </a:cubicBezTo>
                  <a:cubicBezTo>
                    <a:pt x="2516" y="292"/>
                    <a:pt x="1608" y="1"/>
                    <a:pt x="7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69"/>
        <p:cNvGrpSpPr/>
        <p:nvPr/>
      </p:nvGrpSpPr>
      <p:grpSpPr>
        <a:xfrm>
          <a:off x="0" y="0"/>
          <a:ext cx="0" cy="0"/>
          <a:chOff x="0" y="0"/>
          <a:chExt cx="0" cy="0"/>
        </a:xfrm>
      </p:grpSpPr>
      <p:sp>
        <p:nvSpPr>
          <p:cNvPr id="1072" name="Google Shape;1072;p61"/>
          <p:cNvSpPr/>
          <p:nvPr/>
        </p:nvSpPr>
        <p:spPr>
          <a:xfrm>
            <a:off x="873991" y="552694"/>
            <a:ext cx="1678800" cy="1064400"/>
          </a:xfrm>
          <a:prstGeom prst="rect">
            <a:avLst/>
          </a:prstGeom>
          <a:solidFill>
            <a:schemeClr val="l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61"/>
          <p:cNvSpPr/>
          <p:nvPr/>
        </p:nvSpPr>
        <p:spPr>
          <a:xfrm>
            <a:off x="873991" y="144600"/>
            <a:ext cx="1678800" cy="316200"/>
          </a:xfrm>
          <a:prstGeom prst="foldedCorner">
            <a:avLst>
              <a:gd name="adj" fmla="val 37702"/>
            </a:avLst>
          </a:prstGeom>
          <a:solidFill>
            <a:schemeClr val="tx1">
              <a:lumMod val="50000"/>
              <a:lumOff val="50000"/>
            </a:schemeClr>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61"/>
          <p:cNvSpPr txBox="1">
            <a:spLocks noGrp="1"/>
          </p:cNvSpPr>
          <p:nvPr>
            <p:ph type="title"/>
          </p:nvPr>
        </p:nvSpPr>
        <p:spPr>
          <a:xfrm>
            <a:off x="3805397" y="106591"/>
            <a:ext cx="2061991"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Team</a:t>
            </a:r>
            <a:endParaRPr/>
          </a:p>
        </p:txBody>
      </p:sp>
      <p:sp>
        <p:nvSpPr>
          <p:cNvPr id="1077" name="Google Shape;1077;p61"/>
          <p:cNvSpPr txBox="1">
            <a:spLocks noGrp="1"/>
          </p:cNvSpPr>
          <p:nvPr>
            <p:ph type="subTitle" idx="3"/>
          </p:nvPr>
        </p:nvSpPr>
        <p:spPr>
          <a:xfrm>
            <a:off x="861781" y="218166"/>
            <a:ext cx="1885767" cy="270166"/>
          </a:xfrm>
          <a:prstGeom prst="rect">
            <a:avLst/>
          </a:prstGeom>
        </p:spPr>
        <p:txBody>
          <a:bodyPr spcFirstLastPara="1" wrap="square" lIns="91425" tIns="91425" rIns="91425" bIns="91425" anchor="ctr" anchorCtr="0">
            <a:noAutofit/>
          </a:bodyPr>
          <a:lstStyle/>
          <a:p>
            <a:pPr marL="0" indent="0"/>
            <a:r>
              <a:rPr lang="en-CA"/>
              <a:t>Curtis Ellenton</a:t>
            </a:r>
          </a:p>
          <a:p>
            <a:pPr marL="0" indent="0"/>
            <a:endParaRPr lang="en" sz="1000"/>
          </a:p>
        </p:txBody>
      </p:sp>
      <p:sp>
        <p:nvSpPr>
          <p:cNvPr id="1078" name="Google Shape;1078;p61"/>
          <p:cNvSpPr txBox="1">
            <a:spLocks noGrp="1"/>
          </p:cNvSpPr>
          <p:nvPr>
            <p:ph type="subTitle" idx="4"/>
          </p:nvPr>
        </p:nvSpPr>
        <p:spPr>
          <a:xfrm>
            <a:off x="925740" y="599390"/>
            <a:ext cx="1547100" cy="907800"/>
          </a:xfrm>
          <a:prstGeom prst="rect">
            <a:avLst/>
          </a:prstGeom>
        </p:spPr>
        <p:txBody>
          <a:bodyPr spcFirstLastPara="1" wrap="square" lIns="91425" tIns="91425" rIns="91425" bIns="91425" anchor="ctr" anchorCtr="0">
            <a:noAutofit/>
          </a:bodyPr>
          <a:lstStyle/>
          <a:p>
            <a:pPr marL="0" indent="0"/>
            <a:r>
              <a:rPr lang="en-US" b="1"/>
              <a:t>Hardware Programmer</a:t>
            </a:r>
          </a:p>
        </p:txBody>
      </p:sp>
      <p:grpSp>
        <p:nvGrpSpPr>
          <p:cNvPr id="1079" name="Google Shape;1079;p61"/>
          <p:cNvGrpSpPr/>
          <p:nvPr/>
        </p:nvGrpSpPr>
        <p:grpSpPr>
          <a:xfrm>
            <a:off x="2804773" y="1318833"/>
            <a:ext cx="3534458" cy="3321850"/>
            <a:chOff x="3591450" y="670475"/>
            <a:chExt cx="951325" cy="894100"/>
          </a:xfrm>
        </p:grpSpPr>
        <p:sp>
          <p:nvSpPr>
            <p:cNvPr id="1080" name="Google Shape;1080;p61"/>
            <p:cNvSpPr/>
            <p:nvPr/>
          </p:nvSpPr>
          <p:spPr>
            <a:xfrm>
              <a:off x="4204125" y="670800"/>
              <a:ext cx="171600" cy="225900"/>
            </a:xfrm>
            <a:custGeom>
              <a:avLst/>
              <a:gdLst/>
              <a:ahLst/>
              <a:cxnLst/>
              <a:rect l="l" t="t" r="r" b="b"/>
              <a:pathLst>
                <a:path w="6864" h="9036" extrusionOk="0">
                  <a:moveTo>
                    <a:pt x="2919" y="0"/>
                  </a:moveTo>
                  <a:cubicBezTo>
                    <a:pt x="2045" y="0"/>
                    <a:pt x="1195" y="343"/>
                    <a:pt x="629" y="1106"/>
                  </a:cubicBezTo>
                  <a:cubicBezTo>
                    <a:pt x="548" y="1219"/>
                    <a:pt x="678" y="1356"/>
                    <a:pt x="800" y="1356"/>
                  </a:cubicBezTo>
                  <a:cubicBezTo>
                    <a:pt x="836" y="1356"/>
                    <a:pt x="872" y="1344"/>
                    <a:pt x="901" y="1315"/>
                  </a:cubicBezTo>
                  <a:cubicBezTo>
                    <a:pt x="1456" y="708"/>
                    <a:pt x="2218" y="415"/>
                    <a:pt x="2987" y="415"/>
                  </a:cubicBezTo>
                  <a:cubicBezTo>
                    <a:pt x="3782" y="415"/>
                    <a:pt x="4584" y="729"/>
                    <a:pt x="5169" y="1336"/>
                  </a:cubicBezTo>
                  <a:cubicBezTo>
                    <a:pt x="6425" y="2591"/>
                    <a:pt x="6383" y="4684"/>
                    <a:pt x="5860" y="6253"/>
                  </a:cubicBezTo>
                  <a:cubicBezTo>
                    <a:pt x="5608" y="7090"/>
                    <a:pt x="5085" y="8052"/>
                    <a:pt x="4290" y="8471"/>
                  </a:cubicBezTo>
                  <a:cubicBezTo>
                    <a:pt x="4018" y="8612"/>
                    <a:pt x="3752" y="8673"/>
                    <a:pt x="3495" y="8673"/>
                  </a:cubicBezTo>
                  <a:cubicBezTo>
                    <a:pt x="2607" y="8673"/>
                    <a:pt x="1841" y="7932"/>
                    <a:pt x="1403" y="7153"/>
                  </a:cubicBezTo>
                  <a:cubicBezTo>
                    <a:pt x="461" y="5479"/>
                    <a:pt x="524" y="3345"/>
                    <a:pt x="1256" y="1608"/>
                  </a:cubicBezTo>
                  <a:cubicBezTo>
                    <a:pt x="1297" y="1486"/>
                    <a:pt x="1188" y="1399"/>
                    <a:pt x="1083" y="1399"/>
                  </a:cubicBezTo>
                  <a:cubicBezTo>
                    <a:pt x="1027" y="1399"/>
                    <a:pt x="972" y="1424"/>
                    <a:pt x="943" y="1482"/>
                  </a:cubicBezTo>
                  <a:cubicBezTo>
                    <a:pt x="43" y="3617"/>
                    <a:pt x="1" y="6546"/>
                    <a:pt x="1759" y="8304"/>
                  </a:cubicBezTo>
                  <a:cubicBezTo>
                    <a:pt x="2280" y="8819"/>
                    <a:pt x="2822" y="9035"/>
                    <a:pt x="3343" y="9035"/>
                  </a:cubicBezTo>
                  <a:cubicBezTo>
                    <a:pt x="4494" y="9035"/>
                    <a:pt x="5544" y="7979"/>
                    <a:pt x="6048" y="6755"/>
                  </a:cubicBezTo>
                  <a:cubicBezTo>
                    <a:pt x="6801" y="4872"/>
                    <a:pt x="6864" y="2236"/>
                    <a:pt x="5190" y="813"/>
                  </a:cubicBezTo>
                  <a:cubicBezTo>
                    <a:pt x="4548" y="291"/>
                    <a:pt x="3723" y="0"/>
                    <a:pt x="29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61"/>
            <p:cNvSpPr/>
            <p:nvPr/>
          </p:nvSpPr>
          <p:spPr>
            <a:xfrm>
              <a:off x="4192100" y="887975"/>
              <a:ext cx="218675" cy="290050"/>
            </a:xfrm>
            <a:custGeom>
              <a:avLst/>
              <a:gdLst/>
              <a:ahLst/>
              <a:cxnLst/>
              <a:rect l="l" t="t" r="r" b="b"/>
              <a:pathLst>
                <a:path w="8747" h="11602" extrusionOk="0">
                  <a:moveTo>
                    <a:pt x="5408" y="389"/>
                  </a:moveTo>
                  <a:cubicBezTo>
                    <a:pt x="5405" y="390"/>
                    <a:pt x="5402" y="390"/>
                    <a:pt x="5399" y="391"/>
                  </a:cubicBezTo>
                  <a:cubicBezTo>
                    <a:pt x="5402" y="390"/>
                    <a:pt x="5405" y="390"/>
                    <a:pt x="5408" y="389"/>
                  </a:cubicBezTo>
                  <a:close/>
                  <a:moveTo>
                    <a:pt x="5568" y="403"/>
                  </a:moveTo>
                  <a:cubicBezTo>
                    <a:pt x="5675" y="425"/>
                    <a:pt x="5795" y="461"/>
                    <a:pt x="5859" y="474"/>
                  </a:cubicBezTo>
                  <a:cubicBezTo>
                    <a:pt x="6382" y="621"/>
                    <a:pt x="6968" y="684"/>
                    <a:pt x="7533" y="767"/>
                  </a:cubicBezTo>
                  <a:cubicBezTo>
                    <a:pt x="7680" y="788"/>
                    <a:pt x="8203" y="788"/>
                    <a:pt x="8328" y="893"/>
                  </a:cubicBezTo>
                  <a:cubicBezTo>
                    <a:pt x="8538" y="1081"/>
                    <a:pt x="8307" y="1960"/>
                    <a:pt x="8286" y="2253"/>
                  </a:cubicBezTo>
                  <a:cubicBezTo>
                    <a:pt x="8161" y="4366"/>
                    <a:pt x="8098" y="6459"/>
                    <a:pt x="7805" y="8572"/>
                  </a:cubicBezTo>
                  <a:cubicBezTo>
                    <a:pt x="7742" y="9137"/>
                    <a:pt x="7742" y="10560"/>
                    <a:pt x="7387" y="11083"/>
                  </a:cubicBezTo>
                  <a:cubicBezTo>
                    <a:pt x="7334" y="11156"/>
                    <a:pt x="7371" y="11166"/>
                    <a:pt x="7371" y="11166"/>
                  </a:cubicBezTo>
                  <a:cubicBezTo>
                    <a:pt x="7371" y="11166"/>
                    <a:pt x="7365" y="11165"/>
                    <a:pt x="7345" y="11165"/>
                  </a:cubicBezTo>
                  <a:cubicBezTo>
                    <a:pt x="7316" y="11165"/>
                    <a:pt x="7255" y="11168"/>
                    <a:pt x="7136" y="11187"/>
                  </a:cubicBezTo>
                  <a:cubicBezTo>
                    <a:pt x="6864" y="11250"/>
                    <a:pt x="6592" y="11250"/>
                    <a:pt x="6320" y="11250"/>
                  </a:cubicBezTo>
                  <a:cubicBezTo>
                    <a:pt x="6006" y="11257"/>
                    <a:pt x="5692" y="11259"/>
                    <a:pt x="5378" y="11259"/>
                  </a:cubicBezTo>
                  <a:cubicBezTo>
                    <a:pt x="4750" y="11259"/>
                    <a:pt x="4123" y="11250"/>
                    <a:pt x="3495" y="11250"/>
                  </a:cubicBezTo>
                  <a:cubicBezTo>
                    <a:pt x="3202" y="11250"/>
                    <a:pt x="2835" y="11297"/>
                    <a:pt x="2492" y="11297"/>
                  </a:cubicBezTo>
                  <a:cubicBezTo>
                    <a:pt x="2321" y="11297"/>
                    <a:pt x="2156" y="11285"/>
                    <a:pt x="2009" y="11250"/>
                  </a:cubicBezTo>
                  <a:cubicBezTo>
                    <a:pt x="1172" y="11041"/>
                    <a:pt x="1277" y="10455"/>
                    <a:pt x="1193" y="9660"/>
                  </a:cubicBezTo>
                  <a:cubicBezTo>
                    <a:pt x="1005" y="7651"/>
                    <a:pt x="1089" y="5601"/>
                    <a:pt x="859" y="3592"/>
                  </a:cubicBezTo>
                  <a:cubicBezTo>
                    <a:pt x="775" y="2964"/>
                    <a:pt x="566" y="2295"/>
                    <a:pt x="545" y="1709"/>
                  </a:cubicBezTo>
                  <a:cubicBezTo>
                    <a:pt x="505" y="826"/>
                    <a:pt x="1423" y="716"/>
                    <a:pt x="2244" y="602"/>
                  </a:cubicBezTo>
                  <a:lnTo>
                    <a:pt x="2244" y="602"/>
                  </a:lnTo>
                  <a:cubicBezTo>
                    <a:pt x="2641" y="1875"/>
                    <a:pt x="2967" y="3202"/>
                    <a:pt x="3390" y="4471"/>
                  </a:cubicBezTo>
                  <a:cubicBezTo>
                    <a:pt x="3428" y="4558"/>
                    <a:pt x="3517" y="4608"/>
                    <a:pt x="3596" y="4608"/>
                  </a:cubicBezTo>
                  <a:cubicBezTo>
                    <a:pt x="3650" y="4608"/>
                    <a:pt x="3700" y="4585"/>
                    <a:pt x="3725" y="4534"/>
                  </a:cubicBezTo>
                  <a:cubicBezTo>
                    <a:pt x="4227" y="3529"/>
                    <a:pt x="4667" y="2483"/>
                    <a:pt x="5127" y="1479"/>
                  </a:cubicBezTo>
                  <a:cubicBezTo>
                    <a:pt x="5253" y="1123"/>
                    <a:pt x="5378" y="767"/>
                    <a:pt x="5545" y="453"/>
                  </a:cubicBezTo>
                  <a:cubicBezTo>
                    <a:pt x="5554" y="435"/>
                    <a:pt x="5562" y="418"/>
                    <a:pt x="5568" y="403"/>
                  </a:cubicBezTo>
                  <a:close/>
                  <a:moveTo>
                    <a:pt x="5396" y="1"/>
                  </a:moveTo>
                  <a:cubicBezTo>
                    <a:pt x="5316" y="1"/>
                    <a:pt x="5248" y="57"/>
                    <a:pt x="5232" y="140"/>
                  </a:cubicBezTo>
                  <a:cubicBezTo>
                    <a:pt x="4703" y="1405"/>
                    <a:pt x="4191" y="2688"/>
                    <a:pt x="3589" y="3925"/>
                  </a:cubicBezTo>
                  <a:lnTo>
                    <a:pt x="3589" y="3925"/>
                  </a:lnTo>
                  <a:cubicBezTo>
                    <a:pt x="3231" y="2746"/>
                    <a:pt x="2923" y="1539"/>
                    <a:pt x="2532" y="349"/>
                  </a:cubicBezTo>
                  <a:cubicBezTo>
                    <a:pt x="2514" y="303"/>
                    <a:pt x="2484" y="270"/>
                    <a:pt x="2448" y="250"/>
                  </a:cubicBezTo>
                  <a:lnTo>
                    <a:pt x="2448" y="250"/>
                  </a:lnTo>
                  <a:cubicBezTo>
                    <a:pt x="2429" y="231"/>
                    <a:pt x="2405" y="219"/>
                    <a:pt x="2376" y="219"/>
                  </a:cubicBezTo>
                  <a:cubicBezTo>
                    <a:pt x="2366" y="219"/>
                    <a:pt x="2356" y="220"/>
                    <a:pt x="2346" y="223"/>
                  </a:cubicBezTo>
                  <a:lnTo>
                    <a:pt x="2346" y="223"/>
                  </a:lnTo>
                  <a:cubicBezTo>
                    <a:pt x="2340" y="223"/>
                    <a:pt x="2335" y="223"/>
                    <a:pt x="2329" y="224"/>
                  </a:cubicBezTo>
                  <a:lnTo>
                    <a:pt x="2329" y="224"/>
                  </a:lnTo>
                  <a:cubicBezTo>
                    <a:pt x="1758" y="246"/>
                    <a:pt x="583" y="333"/>
                    <a:pt x="231" y="893"/>
                  </a:cubicBezTo>
                  <a:cubicBezTo>
                    <a:pt x="1" y="1269"/>
                    <a:pt x="189" y="1813"/>
                    <a:pt x="252" y="2211"/>
                  </a:cubicBezTo>
                  <a:cubicBezTo>
                    <a:pt x="775" y="5266"/>
                    <a:pt x="524" y="8384"/>
                    <a:pt x="1068" y="11438"/>
                  </a:cubicBezTo>
                  <a:cubicBezTo>
                    <a:pt x="1089" y="11522"/>
                    <a:pt x="1172" y="11564"/>
                    <a:pt x="1256" y="11564"/>
                  </a:cubicBezTo>
                  <a:cubicBezTo>
                    <a:pt x="2375" y="11564"/>
                    <a:pt x="3518" y="11601"/>
                    <a:pt x="4656" y="11601"/>
                  </a:cubicBezTo>
                  <a:cubicBezTo>
                    <a:pt x="5604" y="11601"/>
                    <a:pt x="6548" y="11575"/>
                    <a:pt x="7470" y="11480"/>
                  </a:cubicBezTo>
                  <a:cubicBezTo>
                    <a:pt x="7554" y="11480"/>
                    <a:pt x="7638" y="11438"/>
                    <a:pt x="7659" y="11355"/>
                  </a:cubicBezTo>
                  <a:cubicBezTo>
                    <a:pt x="8328" y="7819"/>
                    <a:pt x="8433" y="4282"/>
                    <a:pt x="8747" y="725"/>
                  </a:cubicBezTo>
                  <a:cubicBezTo>
                    <a:pt x="8747" y="663"/>
                    <a:pt x="8705" y="558"/>
                    <a:pt x="8621" y="558"/>
                  </a:cubicBezTo>
                  <a:cubicBezTo>
                    <a:pt x="7554" y="391"/>
                    <a:pt x="6508" y="202"/>
                    <a:pt x="5462" y="14"/>
                  </a:cubicBezTo>
                  <a:cubicBezTo>
                    <a:pt x="5439" y="5"/>
                    <a:pt x="5417" y="1"/>
                    <a:pt x="53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61"/>
            <p:cNvSpPr/>
            <p:nvPr/>
          </p:nvSpPr>
          <p:spPr>
            <a:xfrm>
              <a:off x="4275800" y="989925"/>
              <a:ext cx="15725" cy="185325"/>
            </a:xfrm>
            <a:custGeom>
              <a:avLst/>
              <a:gdLst/>
              <a:ahLst/>
              <a:cxnLst/>
              <a:rect l="l" t="t" r="r" b="b"/>
              <a:pathLst>
                <a:path w="629" h="7413" extrusionOk="0">
                  <a:moveTo>
                    <a:pt x="212" y="0"/>
                  </a:moveTo>
                  <a:cubicBezTo>
                    <a:pt x="136" y="0"/>
                    <a:pt x="63" y="48"/>
                    <a:pt x="63" y="142"/>
                  </a:cubicBezTo>
                  <a:cubicBezTo>
                    <a:pt x="147" y="2485"/>
                    <a:pt x="0" y="4891"/>
                    <a:pt x="231" y="7256"/>
                  </a:cubicBezTo>
                  <a:cubicBezTo>
                    <a:pt x="241" y="7360"/>
                    <a:pt x="320" y="7413"/>
                    <a:pt x="398" y="7413"/>
                  </a:cubicBezTo>
                  <a:cubicBezTo>
                    <a:pt x="476" y="7413"/>
                    <a:pt x="555" y="7360"/>
                    <a:pt x="565" y="7256"/>
                  </a:cubicBezTo>
                  <a:cubicBezTo>
                    <a:pt x="628" y="4870"/>
                    <a:pt x="482" y="2485"/>
                    <a:pt x="377" y="142"/>
                  </a:cubicBezTo>
                  <a:cubicBezTo>
                    <a:pt x="367" y="48"/>
                    <a:pt x="288" y="0"/>
                    <a:pt x="21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61"/>
            <p:cNvSpPr/>
            <p:nvPr/>
          </p:nvSpPr>
          <p:spPr>
            <a:xfrm>
              <a:off x="4219825" y="894650"/>
              <a:ext cx="66700" cy="163675"/>
            </a:xfrm>
            <a:custGeom>
              <a:avLst/>
              <a:gdLst/>
              <a:ahLst/>
              <a:cxnLst/>
              <a:rect l="l" t="t" r="r" b="b"/>
              <a:pathLst>
                <a:path w="2668" h="6547" extrusionOk="0">
                  <a:moveTo>
                    <a:pt x="1059" y="0"/>
                  </a:moveTo>
                  <a:cubicBezTo>
                    <a:pt x="1016" y="0"/>
                    <a:pt x="973" y="18"/>
                    <a:pt x="942" y="61"/>
                  </a:cubicBezTo>
                  <a:cubicBezTo>
                    <a:pt x="587" y="626"/>
                    <a:pt x="1" y="1588"/>
                    <a:pt x="43" y="2216"/>
                  </a:cubicBezTo>
                  <a:cubicBezTo>
                    <a:pt x="63" y="2697"/>
                    <a:pt x="879" y="3743"/>
                    <a:pt x="1089" y="4162"/>
                  </a:cubicBezTo>
                  <a:cubicBezTo>
                    <a:pt x="1507" y="4915"/>
                    <a:pt x="1884" y="5710"/>
                    <a:pt x="2344" y="6464"/>
                  </a:cubicBezTo>
                  <a:cubicBezTo>
                    <a:pt x="2377" y="6522"/>
                    <a:pt x="2423" y="6546"/>
                    <a:pt x="2469" y="6546"/>
                  </a:cubicBezTo>
                  <a:cubicBezTo>
                    <a:pt x="2570" y="6546"/>
                    <a:pt x="2667" y="6426"/>
                    <a:pt x="2595" y="6296"/>
                  </a:cubicBezTo>
                  <a:cubicBezTo>
                    <a:pt x="1947" y="5145"/>
                    <a:pt x="1361" y="3995"/>
                    <a:pt x="733" y="2844"/>
                  </a:cubicBezTo>
                  <a:cubicBezTo>
                    <a:pt x="419" y="2279"/>
                    <a:pt x="315" y="2174"/>
                    <a:pt x="587" y="1588"/>
                  </a:cubicBezTo>
                  <a:cubicBezTo>
                    <a:pt x="796" y="1128"/>
                    <a:pt x="963" y="647"/>
                    <a:pt x="1172" y="207"/>
                  </a:cubicBezTo>
                  <a:cubicBezTo>
                    <a:pt x="1261" y="104"/>
                    <a:pt x="1162" y="0"/>
                    <a:pt x="105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61"/>
            <p:cNvSpPr/>
            <p:nvPr/>
          </p:nvSpPr>
          <p:spPr>
            <a:xfrm>
              <a:off x="4280325" y="894575"/>
              <a:ext cx="80775" cy="170150"/>
            </a:xfrm>
            <a:custGeom>
              <a:avLst/>
              <a:gdLst/>
              <a:ahLst/>
              <a:cxnLst/>
              <a:rect l="l" t="t" r="r" b="b"/>
              <a:pathLst>
                <a:path w="3231" h="6806" extrusionOk="0">
                  <a:moveTo>
                    <a:pt x="2032" y="1"/>
                  </a:moveTo>
                  <a:cubicBezTo>
                    <a:pt x="1944" y="1"/>
                    <a:pt x="1855" y="111"/>
                    <a:pt x="1912" y="210"/>
                  </a:cubicBezTo>
                  <a:cubicBezTo>
                    <a:pt x="2142" y="692"/>
                    <a:pt x="2372" y="1173"/>
                    <a:pt x="2540" y="1675"/>
                  </a:cubicBezTo>
                  <a:cubicBezTo>
                    <a:pt x="2665" y="2114"/>
                    <a:pt x="2686" y="2052"/>
                    <a:pt x="2560" y="2470"/>
                  </a:cubicBezTo>
                  <a:cubicBezTo>
                    <a:pt x="2477" y="2742"/>
                    <a:pt x="2226" y="3035"/>
                    <a:pt x="2058" y="3307"/>
                  </a:cubicBezTo>
                  <a:cubicBezTo>
                    <a:pt x="1389" y="4395"/>
                    <a:pt x="698" y="5462"/>
                    <a:pt x="71" y="6571"/>
                  </a:cubicBezTo>
                  <a:cubicBezTo>
                    <a:pt x="0" y="6698"/>
                    <a:pt x="100" y="6805"/>
                    <a:pt x="205" y="6805"/>
                  </a:cubicBezTo>
                  <a:cubicBezTo>
                    <a:pt x="256" y="6805"/>
                    <a:pt x="308" y="6779"/>
                    <a:pt x="343" y="6718"/>
                  </a:cubicBezTo>
                  <a:cubicBezTo>
                    <a:pt x="1138" y="5358"/>
                    <a:pt x="2372" y="3935"/>
                    <a:pt x="2958" y="2470"/>
                  </a:cubicBezTo>
                  <a:cubicBezTo>
                    <a:pt x="3230" y="1675"/>
                    <a:pt x="2581" y="754"/>
                    <a:pt x="2142" y="85"/>
                  </a:cubicBezTo>
                  <a:cubicBezTo>
                    <a:pt x="2115" y="25"/>
                    <a:pt x="2074" y="1"/>
                    <a:pt x="20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61"/>
            <p:cNvSpPr/>
            <p:nvPr/>
          </p:nvSpPr>
          <p:spPr>
            <a:xfrm>
              <a:off x="4269725" y="897650"/>
              <a:ext cx="30150" cy="23800"/>
            </a:xfrm>
            <a:custGeom>
              <a:avLst/>
              <a:gdLst/>
              <a:ahLst/>
              <a:cxnLst/>
              <a:rect l="l" t="t" r="r" b="b"/>
              <a:pathLst>
                <a:path w="1206" h="952" extrusionOk="0">
                  <a:moveTo>
                    <a:pt x="594" y="0"/>
                  </a:moveTo>
                  <a:cubicBezTo>
                    <a:pt x="523" y="0"/>
                    <a:pt x="467" y="75"/>
                    <a:pt x="411" y="150"/>
                  </a:cubicBezTo>
                  <a:cubicBezTo>
                    <a:pt x="285" y="318"/>
                    <a:pt x="181" y="485"/>
                    <a:pt x="76" y="673"/>
                  </a:cubicBezTo>
                  <a:cubicBezTo>
                    <a:pt x="1" y="787"/>
                    <a:pt x="79" y="951"/>
                    <a:pt x="187" y="951"/>
                  </a:cubicBezTo>
                  <a:cubicBezTo>
                    <a:pt x="198" y="951"/>
                    <a:pt x="210" y="949"/>
                    <a:pt x="223" y="945"/>
                  </a:cubicBezTo>
                  <a:cubicBezTo>
                    <a:pt x="306" y="938"/>
                    <a:pt x="388" y="936"/>
                    <a:pt x="467" y="936"/>
                  </a:cubicBezTo>
                  <a:cubicBezTo>
                    <a:pt x="627" y="936"/>
                    <a:pt x="781" y="945"/>
                    <a:pt x="934" y="945"/>
                  </a:cubicBezTo>
                  <a:cubicBezTo>
                    <a:pt x="1101" y="924"/>
                    <a:pt x="1206" y="778"/>
                    <a:pt x="1122" y="631"/>
                  </a:cubicBezTo>
                  <a:cubicBezTo>
                    <a:pt x="1039" y="527"/>
                    <a:pt x="976" y="401"/>
                    <a:pt x="913" y="297"/>
                  </a:cubicBezTo>
                  <a:cubicBezTo>
                    <a:pt x="829" y="192"/>
                    <a:pt x="788" y="66"/>
                    <a:pt x="620" y="4"/>
                  </a:cubicBezTo>
                  <a:cubicBezTo>
                    <a:pt x="611" y="1"/>
                    <a:pt x="603" y="0"/>
                    <a:pt x="59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61"/>
            <p:cNvSpPr/>
            <p:nvPr/>
          </p:nvSpPr>
          <p:spPr>
            <a:xfrm>
              <a:off x="4271100" y="924800"/>
              <a:ext cx="21975" cy="67175"/>
            </a:xfrm>
            <a:custGeom>
              <a:avLst/>
              <a:gdLst/>
              <a:ahLst/>
              <a:cxnLst/>
              <a:rect l="l" t="t" r="r" b="b"/>
              <a:pathLst>
                <a:path w="879" h="2687" extrusionOk="0">
                  <a:moveTo>
                    <a:pt x="491" y="1"/>
                  </a:moveTo>
                  <a:cubicBezTo>
                    <a:pt x="469" y="1"/>
                    <a:pt x="444" y="2"/>
                    <a:pt x="419" y="6"/>
                  </a:cubicBezTo>
                  <a:cubicBezTo>
                    <a:pt x="0" y="48"/>
                    <a:pt x="21" y="633"/>
                    <a:pt x="21" y="905"/>
                  </a:cubicBezTo>
                  <a:cubicBezTo>
                    <a:pt x="0" y="1470"/>
                    <a:pt x="21" y="2119"/>
                    <a:pt x="251" y="2621"/>
                  </a:cubicBezTo>
                  <a:cubicBezTo>
                    <a:pt x="280" y="2670"/>
                    <a:pt x="323" y="2687"/>
                    <a:pt x="365" y="2687"/>
                  </a:cubicBezTo>
                  <a:cubicBezTo>
                    <a:pt x="413" y="2687"/>
                    <a:pt x="459" y="2664"/>
                    <a:pt x="481" y="2642"/>
                  </a:cubicBezTo>
                  <a:cubicBezTo>
                    <a:pt x="544" y="2642"/>
                    <a:pt x="586" y="2642"/>
                    <a:pt x="649" y="2558"/>
                  </a:cubicBezTo>
                  <a:cubicBezTo>
                    <a:pt x="879" y="2035"/>
                    <a:pt x="879" y="1324"/>
                    <a:pt x="879" y="759"/>
                  </a:cubicBezTo>
                  <a:cubicBezTo>
                    <a:pt x="879" y="482"/>
                    <a:pt x="879" y="1"/>
                    <a:pt x="49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61"/>
            <p:cNvSpPr/>
            <p:nvPr/>
          </p:nvSpPr>
          <p:spPr>
            <a:xfrm>
              <a:off x="4222450" y="1166075"/>
              <a:ext cx="9425" cy="7350"/>
            </a:xfrm>
            <a:custGeom>
              <a:avLst/>
              <a:gdLst/>
              <a:ahLst/>
              <a:cxnLst/>
              <a:rect l="l" t="t" r="r" b="b"/>
              <a:pathLst>
                <a:path w="377" h="294" extrusionOk="0">
                  <a:moveTo>
                    <a:pt x="189" y="0"/>
                  </a:moveTo>
                  <a:cubicBezTo>
                    <a:pt x="0" y="0"/>
                    <a:pt x="0" y="293"/>
                    <a:pt x="189" y="293"/>
                  </a:cubicBezTo>
                  <a:cubicBezTo>
                    <a:pt x="377" y="293"/>
                    <a:pt x="377" y="0"/>
                    <a:pt x="1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61"/>
            <p:cNvSpPr/>
            <p:nvPr/>
          </p:nvSpPr>
          <p:spPr>
            <a:xfrm>
              <a:off x="4230300" y="1171300"/>
              <a:ext cx="27475" cy="354225"/>
            </a:xfrm>
            <a:custGeom>
              <a:avLst/>
              <a:gdLst/>
              <a:ahLst/>
              <a:cxnLst/>
              <a:rect l="l" t="t" r="r" b="b"/>
              <a:pathLst>
                <a:path w="1099" h="14169" extrusionOk="0">
                  <a:moveTo>
                    <a:pt x="480" y="0"/>
                  </a:moveTo>
                  <a:cubicBezTo>
                    <a:pt x="411" y="0"/>
                    <a:pt x="336" y="49"/>
                    <a:pt x="314" y="126"/>
                  </a:cubicBezTo>
                  <a:cubicBezTo>
                    <a:pt x="0" y="2365"/>
                    <a:pt x="168" y="4792"/>
                    <a:pt x="209" y="7052"/>
                  </a:cubicBezTo>
                  <a:cubicBezTo>
                    <a:pt x="293" y="9354"/>
                    <a:pt x="419" y="11676"/>
                    <a:pt x="670" y="13957"/>
                  </a:cubicBezTo>
                  <a:cubicBezTo>
                    <a:pt x="680" y="14095"/>
                    <a:pt x="794" y="14169"/>
                    <a:pt x="900" y="14169"/>
                  </a:cubicBezTo>
                  <a:cubicBezTo>
                    <a:pt x="1003" y="14169"/>
                    <a:pt x="1098" y="14101"/>
                    <a:pt x="1088" y="13957"/>
                  </a:cubicBezTo>
                  <a:cubicBezTo>
                    <a:pt x="879" y="11655"/>
                    <a:pt x="691" y="9354"/>
                    <a:pt x="628" y="7052"/>
                  </a:cubicBezTo>
                  <a:cubicBezTo>
                    <a:pt x="565" y="4750"/>
                    <a:pt x="732" y="2428"/>
                    <a:pt x="607" y="126"/>
                  </a:cubicBezTo>
                  <a:cubicBezTo>
                    <a:pt x="597" y="38"/>
                    <a:pt x="541" y="0"/>
                    <a:pt x="4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61"/>
            <p:cNvSpPr/>
            <p:nvPr/>
          </p:nvSpPr>
          <p:spPr>
            <a:xfrm>
              <a:off x="4248600" y="1168600"/>
              <a:ext cx="43975" cy="362100"/>
            </a:xfrm>
            <a:custGeom>
              <a:avLst/>
              <a:gdLst/>
              <a:ahLst/>
              <a:cxnLst/>
              <a:rect l="l" t="t" r="r" b="b"/>
              <a:pathLst>
                <a:path w="1759" h="14484" extrusionOk="0">
                  <a:moveTo>
                    <a:pt x="1258" y="1"/>
                  </a:moveTo>
                  <a:cubicBezTo>
                    <a:pt x="1190" y="1"/>
                    <a:pt x="1126" y="40"/>
                    <a:pt x="1109" y="130"/>
                  </a:cubicBezTo>
                  <a:cubicBezTo>
                    <a:pt x="586" y="2494"/>
                    <a:pt x="837" y="4900"/>
                    <a:pt x="942" y="7306"/>
                  </a:cubicBezTo>
                  <a:cubicBezTo>
                    <a:pt x="1005" y="8583"/>
                    <a:pt x="1068" y="9880"/>
                    <a:pt x="1130" y="11177"/>
                  </a:cubicBezTo>
                  <a:cubicBezTo>
                    <a:pt x="1151" y="11847"/>
                    <a:pt x="1298" y="12558"/>
                    <a:pt x="1235" y="13228"/>
                  </a:cubicBezTo>
                  <a:cubicBezTo>
                    <a:pt x="1151" y="14128"/>
                    <a:pt x="1109" y="14002"/>
                    <a:pt x="231" y="14065"/>
                  </a:cubicBezTo>
                  <a:cubicBezTo>
                    <a:pt x="0" y="14107"/>
                    <a:pt x="0" y="14441"/>
                    <a:pt x="231" y="14462"/>
                  </a:cubicBezTo>
                  <a:cubicBezTo>
                    <a:pt x="649" y="14483"/>
                    <a:pt x="1068" y="14483"/>
                    <a:pt x="1528" y="14483"/>
                  </a:cubicBezTo>
                  <a:cubicBezTo>
                    <a:pt x="1653" y="14483"/>
                    <a:pt x="1758" y="14379"/>
                    <a:pt x="1758" y="14253"/>
                  </a:cubicBezTo>
                  <a:cubicBezTo>
                    <a:pt x="1633" y="11931"/>
                    <a:pt x="1486" y="9629"/>
                    <a:pt x="1360" y="7306"/>
                  </a:cubicBezTo>
                  <a:cubicBezTo>
                    <a:pt x="1235" y="4942"/>
                    <a:pt x="1005" y="2557"/>
                    <a:pt x="1423" y="234"/>
                  </a:cubicBezTo>
                  <a:cubicBezTo>
                    <a:pt x="1474" y="94"/>
                    <a:pt x="1362" y="1"/>
                    <a:pt x="125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61"/>
            <p:cNvSpPr/>
            <p:nvPr/>
          </p:nvSpPr>
          <p:spPr>
            <a:xfrm>
              <a:off x="4208850" y="1522300"/>
              <a:ext cx="100325" cy="42250"/>
            </a:xfrm>
            <a:custGeom>
              <a:avLst/>
              <a:gdLst/>
              <a:ahLst/>
              <a:cxnLst/>
              <a:rect l="l" t="t" r="r" b="b"/>
              <a:pathLst>
                <a:path w="4013" h="1690" extrusionOk="0">
                  <a:moveTo>
                    <a:pt x="1779" y="0"/>
                  </a:moveTo>
                  <a:cubicBezTo>
                    <a:pt x="1235" y="0"/>
                    <a:pt x="502" y="272"/>
                    <a:pt x="230" y="796"/>
                  </a:cubicBezTo>
                  <a:cubicBezTo>
                    <a:pt x="0" y="1256"/>
                    <a:pt x="419" y="1570"/>
                    <a:pt x="837" y="1674"/>
                  </a:cubicBezTo>
                  <a:cubicBezTo>
                    <a:pt x="895" y="1684"/>
                    <a:pt x="972" y="1689"/>
                    <a:pt x="1062" y="1689"/>
                  </a:cubicBezTo>
                  <a:cubicBezTo>
                    <a:pt x="1917" y="1689"/>
                    <a:pt x="4012" y="1238"/>
                    <a:pt x="3369" y="272"/>
                  </a:cubicBezTo>
                  <a:cubicBezTo>
                    <a:pt x="3324" y="205"/>
                    <a:pt x="3255" y="175"/>
                    <a:pt x="3189" y="175"/>
                  </a:cubicBezTo>
                  <a:cubicBezTo>
                    <a:pt x="3070" y="175"/>
                    <a:pt x="2960" y="271"/>
                    <a:pt x="3013" y="419"/>
                  </a:cubicBezTo>
                  <a:cubicBezTo>
                    <a:pt x="3202" y="1005"/>
                    <a:pt x="1737" y="1256"/>
                    <a:pt x="1423" y="1277"/>
                  </a:cubicBezTo>
                  <a:cubicBezTo>
                    <a:pt x="1352" y="1289"/>
                    <a:pt x="1241" y="1302"/>
                    <a:pt x="1125" y="1302"/>
                  </a:cubicBezTo>
                  <a:cubicBezTo>
                    <a:pt x="833" y="1302"/>
                    <a:pt x="514" y="1216"/>
                    <a:pt x="754" y="796"/>
                  </a:cubicBezTo>
                  <a:cubicBezTo>
                    <a:pt x="921" y="503"/>
                    <a:pt x="1486" y="398"/>
                    <a:pt x="1758" y="377"/>
                  </a:cubicBezTo>
                  <a:cubicBezTo>
                    <a:pt x="1988" y="314"/>
                    <a:pt x="2009" y="0"/>
                    <a:pt x="17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61"/>
            <p:cNvSpPr/>
            <p:nvPr/>
          </p:nvSpPr>
          <p:spPr>
            <a:xfrm>
              <a:off x="4309800" y="1172350"/>
              <a:ext cx="42700" cy="353050"/>
            </a:xfrm>
            <a:custGeom>
              <a:avLst/>
              <a:gdLst/>
              <a:ahLst/>
              <a:cxnLst/>
              <a:rect l="l" t="t" r="r" b="b"/>
              <a:pathLst>
                <a:path w="1708" h="14122" extrusionOk="0">
                  <a:moveTo>
                    <a:pt x="334" y="0"/>
                  </a:moveTo>
                  <a:cubicBezTo>
                    <a:pt x="266" y="0"/>
                    <a:pt x="190" y="47"/>
                    <a:pt x="168" y="147"/>
                  </a:cubicBezTo>
                  <a:cubicBezTo>
                    <a:pt x="1" y="2490"/>
                    <a:pt x="273" y="4959"/>
                    <a:pt x="461" y="7303"/>
                  </a:cubicBezTo>
                  <a:cubicBezTo>
                    <a:pt x="649" y="9521"/>
                    <a:pt x="900" y="11781"/>
                    <a:pt x="1277" y="13978"/>
                  </a:cubicBezTo>
                  <a:cubicBezTo>
                    <a:pt x="1294" y="14078"/>
                    <a:pt x="1367" y="14122"/>
                    <a:pt x="1448" y="14122"/>
                  </a:cubicBezTo>
                  <a:cubicBezTo>
                    <a:pt x="1570" y="14122"/>
                    <a:pt x="1708" y="14024"/>
                    <a:pt x="1695" y="13873"/>
                  </a:cubicBezTo>
                  <a:cubicBezTo>
                    <a:pt x="1361" y="11509"/>
                    <a:pt x="1047" y="9165"/>
                    <a:pt x="858" y="6780"/>
                  </a:cubicBezTo>
                  <a:cubicBezTo>
                    <a:pt x="670" y="4562"/>
                    <a:pt x="733" y="2302"/>
                    <a:pt x="461" y="105"/>
                  </a:cubicBezTo>
                  <a:cubicBezTo>
                    <a:pt x="451" y="37"/>
                    <a:pt x="395" y="0"/>
                    <a:pt x="3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61"/>
            <p:cNvSpPr/>
            <p:nvPr/>
          </p:nvSpPr>
          <p:spPr>
            <a:xfrm>
              <a:off x="4342750" y="1167550"/>
              <a:ext cx="45550" cy="362100"/>
            </a:xfrm>
            <a:custGeom>
              <a:avLst/>
              <a:gdLst/>
              <a:ahLst/>
              <a:cxnLst/>
              <a:rect l="l" t="t" r="r" b="b"/>
              <a:pathLst>
                <a:path w="1822" h="14484" extrusionOk="0">
                  <a:moveTo>
                    <a:pt x="569" y="1"/>
                  </a:moveTo>
                  <a:cubicBezTo>
                    <a:pt x="489" y="1"/>
                    <a:pt x="408" y="43"/>
                    <a:pt x="398" y="130"/>
                  </a:cubicBezTo>
                  <a:cubicBezTo>
                    <a:pt x="1" y="2578"/>
                    <a:pt x="398" y="5068"/>
                    <a:pt x="670" y="7558"/>
                  </a:cubicBezTo>
                  <a:cubicBezTo>
                    <a:pt x="796" y="8918"/>
                    <a:pt x="942" y="10299"/>
                    <a:pt x="1089" y="11659"/>
                  </a:cubicBezTo>
                  <a:cubicBezTo>
                    <a:pt x="1131" y="12056"/>
                    <a:pt x="1465" y="13354"/>
                    <a:pt x="1298" y="13688"/>
                  </a:cubicBezTo>
                  <a:cubicBezTo>
                    <a:pt x="1047" y="14149"/>
                    <a:pt x="733" y="14044"/>
                    <a:pt x="252" y="14107"/>
                  </a:cubicBezTo>
                  <a:cubicBezTo>
                    <a:pt x="43" y="14149"/>
                    <a:pt x="84" y="14483"/>
                    <a:pt x="294" y="14483"/>
                  </a:cubicBezTo>
                  <a:cubicBezTo>
                    <a:pt x="712" y="14483"/>
                    <a:pt x="1131" y="14483"/>
                    <a:pt x="1570" y="14462"/>
                  </a:cubicBezTo>
                  <a:cubicBezTo>
                    <a:pt x="1675" y="14462"/>
                    <a:pt x="1821" y="14358"/>
                    <a:pt x="1821" y="14211"/>
                  </a:cubicBezTo>
                  <a:cubicBezTo>
                    <a:pt x="1549" y="11805"/>
                    <a:pt x="1298" y="9441"/>
                    <a:pt x="1026" y="7035"/>
                  </a:cubicBezTo>
                  <a:cubicBezTo>
                    <a:pt x="775" y="4754"/>
                    <a:pt x="461" y="2452"/>
                    <a:pt x="733" y="172"/>
                  </a:cubicBezTo>
                  <a:cubicBezTo>
                    <a:pt x="756" y="59"/>
                    <a:pt x="663" y="1"/>
                    <a:pt x="5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61"/>
            <p:cNvSpPr/>
            <p:nvPr/>
          </p:nvSpPr>
          <p:spPr>
            <a:xfrm>
              <a:off x="4306150" y="1521775"/>
              <a:ext cx="100425" cy="42800"/>
            </a:xfrm>
            <a:custGeom>
              <a:avLst/>
              <a:gdLst/>
              <a:ahLst/>
              <a:cxnLst/>
              <a:rect l="l" t="t" r="r" b="b"/>
              <a:pathLst>
                <a:path w="4017" h="1712" extrusionOk="0">
                  <a:moveTo>
                    <a:pt x="1716" y="1"/>
                  </a:moveTo>
                  <a:cubicBezTo>
                    <a:pt x="1151" y="21"/>
                    <a:pt x="460" y="314"/>
                    <a:pt x="209" y="858"/>
                  </a:cubicBezTo>
                  <a:cubicBezTo>
                    <a:pt x="0" y="1298"/>
                    <a:pt x="377" y="1612"/>
                    <a:pt x="774" y="1695"/>
                  </a:cubicBezTo>
                  <a:cubicBezTo>
                    <a:pt x="824" y="1706"/>
                    <a:pt x="889" y="1711"/>
                    <a:pt x="966" y="1711"/>
                  </a:cubicBezTo>
                  <a:cubicBezTo>
                    <a:pt x="1797" y="1711"/>
                    <a:pt x="4016" y="1104"/>
                    <a:pt x="3327" y="147"/>
                  </a:cubicBezTo>
                  <a:cubicBezTo>
                    <a:pt x="3284" y="97"/>
                    <a:pt x="3220" y="74"/>
                    <a:pt x="3157" y="74"/>
                  </a:cubicBezTo>
                  <a:cubicBezTo>
                    <a:pt x="3034" y="74"/>
                    <a:pt x="2916" y="162"/>
                    <a:pt x="2971" y="314"/>
                  </a:cubicBezTo>
                  <a:cubicBezTo>
                    <a:pt x="3034" y="524"/>
                    <a:pt x="2783" y="754"/>
                    <a:pt x="2616" y="837"/>
                  </a:cubicBezTo>
                  <a:cubicBezTo>
                    <a:pt x="2469" y="942"/>
                    <a:pt x="2302" y="984"/>
                    <a:pt x="2155" y="1068"/>
                  </a:cubicBezTo>
                  <a:cubicBezTo>
                    <a:pt x="1841" y="1193"/>
                    <a:pt x="1507" y="1277"/>
                    <a:pt x="1151" y="1277"/>
                  </a:cubicBezTo>
                  <a:cubicBezTo>
                    <a:pt x="1099" y="1277"/>
                    <a:pt x="1015" y="1282"/>
                    <a:pt x="934" y="1282"/>
                  </a:cubicBezTo>
                  <a:cubicBezTo>
                    <a:pt x="853" y="1282"/>
                    <a:pt x="774" y="1277"/>
                    <a:pt x="732" y="1256"/>
                  </a:cubicBezTo>
                  <a:cubicBezTo>
                    <a:pt x="607" y="1151"/>
                    <a:pt x="732" y="817"/>
                    <a:pt x="837" y="733"/>
                  </a:cubicBezTo>
                  <a:cubicBezTo>
                    <a:pt x="1046" y="503"/>
                    <a:pt x="1465" y="398"/>
                    <a:pt x="1758" y="335"/>
                  </a:cubicBezTo>
                  <a:cubicBezTo>
                    <a:pt x="1946" y="314"/>
                    <a:pt x="1883" y="1"/>
                    <a:pt x="171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61"/>
            <p:cNvSpPr/>
            <p:nvPr/>
          </p:nvSpPr>
          <p:spPr>
            <a:xfrm>
              <a:off x="4402325" y="903550"/>
              <a:ext cx="73850" cy="301700"/>
            </a:xfrm>
            <a:custGeom>
              <a:avLst/>
              <a:gdLst/>
              <a:ahLst/>
              <a:cxnLst/>
              <a:rect l="l" t="t" r="r" b="b"/>
              <a:pathLst>
                <a:path w="2954" h="12068" extrusionOk="0">
                  <a:moveTo>
                    <a:pt x="250" y="1"/>
                  </a:moveTo>
                  <a:cubicBezTo>
                    <a:pt x="122" y="1"/>
                    <a:pt x="1" y="184"/>
                    <a:pt x="108" y="291"/>
                  </a:cubicBezTo>
                  <a:cubicBezTo>
                    <a:pt x="819" y="918"/>
                    <a:pt x="945" y="2279"/>
                    <a:pt x="1175" y="3157"/>
                  </a:cubicBezTo>
                  <a:cubicBezTo>
                    <a:pt x="1426" y="4120"/>
                    <a:pt x="1635" y="5082"/>
                    <a:pt x="1802" y="6045"/>
                  </a:cubicBezTo>
                  <a:cubicBezTo>
                    <a:pt x="2179" y="8012"/>
                    <a:pt x="2263" y="9978"/>
                    <a:pt x="2535" y="11945"/>
                  </a:cubicBezTo>
                  <a:cubicBezTo>
                    <a:pt x="2552" y="12031"/>
                    <a:pt x="2615" y="12068"/>
                    <a:pt x="2684" y="12068"/>
                  </a:cubicBezTo>
                  <a:cubicBezTo>
                    <a:pt x="2782" y="12068"/>
                    <a:pt x="2890" y="11993"/>
                    <a:pt x="2890" y="11882"/>
                  </a:cubicBezTo>
                  <a:cubicBezTo>
                    <a:pt x="2953" y="9602"/>
                    <a:pt x="2514" y="7196"/>
                    <a:pt x="2074" y="4957"/>
                  </a:cubicBezTo>
                  <a:cubicBezTo>
                    <a:pt x="1844" y="3827"/>
                    <a:pt x="1572" y="2697"/>
                    <a:pt x="1237" y="1588"/>
                  </a:cubicBezTo>
                  <a:cubicBezTo>
                    <a:pt x="1049" y="918"/>
                    <a:pt x="924" y="374"/>
                    <a:pt x="317" y="19"/>
                  </a:cubicBezTo>
                  <a:cubicBezTo>
                    <a:pt x="295" y="6"/>
                    <a:pt x="273" y="1"/>
                    <a:pt x="2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61"/>
            <p:cNvSpPr/>
            <p:nvPr/>
          </p:nvSpPr>
          <p:spPr>
            <a:xfrm>
              <a:off x="4397750" y="978425"/>
              <a:ext cx="36050" cy="236850"/>
            </a:xfrm>
            <a:custGeom>
              <a:avLst/>
              <a:gdLst/>
              <a:ahLst/>
              <a:cxnLst/>
              <a:rect l="l" t="t" r="r" b="b"/>
              <a:pathLst>
                <a:path w="1442" h="9474" extrusionOk="0">
                  <a:moveTo>
                    <a:pt x="212" y="0"/>
                  </a:moveTo>
                  <a:cubicBezTo>
                    <a:pt x="110" y="0"/>
                    <a:pt x="0" y="86"/>
                    <a:pt x="40" y="204"/>
                  </a:cubicBezTo>
                  <a:cubicBezTo>
                    <a:pt x="625" y="3259"/>
                    <a:pt x="688" y="6230"/>
                    <a:pt x="939" y="9285"/>
                  </a:cubicBezTo>
                  <a:cubicBezTo>
                    <a:pt x="960" y="9411"/>
                    <a:pt x="1060" y="9473"/>
                    <a:pt x="1154" y="9473"/>
                  </a:cubicBezTo>
                  <a:cubicBezTo>
                    <a:pt x="1248" y="9473"/>
                    <a:pt x="1337" y="9411"/>
                    <a:pt x="1337" y="9285"/>
                  </a:cubicBezTo>
                  <a:cubicBezTo>
                    <a:pt x="1441" y="6293"/>
                    <a:pt x="1253" y="2945"/>
                    <a:pt x="353" y="100"/>
                  </a:cubicBezTo>
                  <a:cubicBezTo>
                    <a:pt x="330" y="30"/>
                    <a:pt x="272" y="0"/>
                    <a:pt x="21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61"/>
            <p:cNvSpPr/>
            <p:nvPr/>
          </p:nvSpPr>
          <p:spPr>
            <a:xfrm>
              <a:off x="4423475" y="1203650"/>
              <a:ext cx="49550" cy="12350"/>
            </a:xfrm>
            <a:custGeom>
              <a:avLst/>
              <a:gdLst/>
              <a:ahLst/>
              <a:cxnLst/>
              <a:rect l="l" t="t" r="r" b="b"/>
              <a:pathLst>
                <a:path w="1982" h="494" extrusionOk="0">
                  <a:moveTo>
                    <a:pt x="1674" y="1"/>
                  </a:moveTo>
                  <a:cubicBezTo>
                    <a:pt x="1462" y="1"/>
                    <a:pt x="1222" y="69"/>
                    <a:pt x="998" y="88"/>
                  </a:cubicBezTo>
                  <a:cubicBezTo>
                    <a:pt x="862" y="98"/>
                    <a:pt x="737" y="103"/>
                    <a:pt x="611" y="103"/>
                  </a:cubicBezTo>
                  <a:cubicBezTo>
                    <a:pt x="486" y="103"/>
                    <a:pt x="360" y="98"/>
                    <a:pt x="224" y="88"/>
                  </a:cubicBezTo>
                  <a:cubicBezTo>
                    <a:pt x="219" y="87"/>
                    <a:pt x="213" y="87"/>
                    <a:pt x="208" y="87"/>
                  </a:cubicBezTo>
                  <a:cubicBezTo>
                    <a:pt x="53" y="87"/>
                    <a:pt x="0" y="381"/>
                    <a:pt x="182" y="402"/>
                  </a:cubicBezTo>
                  <a:cubicBezTo>
                    <a:pt x="441" y="445"/>
                    <a:pt x="749" y="493"/>
                    <a:pt x="1050" y="493"/>
                  </a:cubicBezTo>
                  <a:cubicBezTo>
                    <a:pt x="1334" y="493"/>
                    <a:pt x="1612" y="450"/>
                    <a:pt x="1835" y="318"/>
                  </a:cubicBezTo>
                  <a:cubicBezTo>
                    <a:pt x="1982" y="234"/>
                    <a:pt x="1898" y="25"/>
                    <a:pt x="1752" y="4"/>
                  </a:cubicBezTo>
                  <a:cubicBezTo>
                    <a:pt x="1726" y="2"/>
                    <a:pt x="1701" y="1"/>
                    <a:pt x="16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61"/>
            <p:cNvSpPr/>
            <p:nvPr/>
          </p:nvSpPr>
          <p:spPr>
            <a:xfrm>
              <a:off x="4413575" y="1200425"/>
              <a:ext cx="63650" cy="47500"/>
            </a:xfrm>
            <a:custGeom>
              <a:avLst/>
              <a:gdLst/>
              <a:ahLst/>
              <a:cxnLst/>
              <a:rect l="l" t="t" r="r" b="b"/>
              <a:pathLst>
                <a:path w="2546" h="1900" extrusionOk="0">
                  <a:moveTo>
                    <a:pt x="2175" y="0"/>
                  </a:moveTo>
                  <a:cubicBezTo>
                    <a:pt x="2092" y="0"/>
                    <a:pt x="2008" y="84"/>
                    <a:pt x="1980" y="196"/>
                  </a:cubicBezTo>
                  <a:cubicBezTo>
                    <a:pt x="1980" y="447"/>
                    <a:pt x="2064" y="656"/>
                    <a:pt x="2022" y="928"/>
                  </a:cubicBezTo>
                  <a:cubicBezTo>
                    <a:pt x="1938" y="1179"/>
                    <a:pt x="1771" y="1367"/>
                    <a:pt x="1520" y="1451"/>
                  </a:cubicBezTo>
                  <a:cubicBezTo>
                    <a:pt x="1448" y="1478"/>
                    <a:pt x="1376" y="1491"/>
                    <a:pt x="1306" y="1491"/>
                  </a:cubicBezTo>
                  <a:cubicBezTo>
                    <a:pt x="890" y="1491"/>
                    <a:pt x="557" y="1047"/>
                    <a:pt x="808" y="635"/>
                  </a:cubicBezTo>
                  <a:cubicBezTo>
                    <a:pt x="882" y="489"/>
                    <a:pt x="760" y="383"/>
                    <a:pt x="638" y="383"/>
                  </a:cubicBezTo>
                  <a:cubicBezTo>
                    <a:pt x="585" y="383"/>
                    <a:pt x="532" y="403"/>
                    <a:pt x="495" y="447"/>
                  </a:cubicBezTo>
                  <a:cubicBezTo>
                    <a:pt x="1" y="1099"/>
                    <a:pt x="607" y="1899"/>
                    <a:pt x="1310" y="1899"/>
                  </a:cubicBezTo>
                  <a:cubicBezTo>
                    <a:pt x="1352" y="1899"/>
                    <a:pt x="1394" y="1896"/>
                    <a:pt x="1436" y="1891"/>
                  </a:cubicBezTo>
                  <a:cubicBezTo>
                    <a:pt x="1834" y="1849"/>
                    <a:pt x="2148" y="1598"/>
                    <a:pt x="2336" y="1242"/>
                  </a:cubicBezTo>
                  <a:cubicBezTo>
                    <a:pt x="2482" y="907"/>
                    <a:pt x="2545" y="384"/>
                    <a:pt x="2294" y="70"/>
                  </a:cubicBezTo>
                  <a:cubicBezTo>
                    <a:pt x="2259" y="21"/>
                    <a:pt x="2217" y="0"/>
                    <a:pt x="217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61"/>
            <p:cNvSpPr/>
            <p:nvPr/>
          </p:nvSpPr>
          <p:spPr>
            <a:xfrm>
              <a:off x="4361075" y="1246050"/>
              <a:ext cx="179425" cy="143675"/>
            </a:xfrm>
            <a:custGeom>
              <a:avLst/>
              <a:gdLst/>
              <a:ahLst/>
              <a:cxnLst/>
              <a:rect l="l" t="t" r="r" b="b"/>
              <a:pathLst>
                <a:path w="7177" h="5747" extrusionOk="0">
                  <a:moveTo>
                    <a:pt x="5889" y="0"/>
                  </a:moveTo>
                  <a:cubicBezTo>
                    <a:pt x="5327" y="0"/>
                    <a:pt x="4663" y="128"/>
                    <a:pt x="4289" y="128"/>
                  </a:cubicBezTo>
                  <a:cubicBezTo>
                    <a:pt x="2971" y="149"/>
                    <a:pt x="1611" y="170"/>
                    <a:pt x="272" y="254"/>
                  </a:cubicBezTo>
                  <a:cubicBezTo>
                    <a:pt x="0" y="254"/>
                    <a:pt x="0" y="589"/>
                    <a:pt x="251" y="589"/>
                  </a:cubicBezTo>
                  <a:cubicBezTo>
                    <a:pt x="551" y="596"/>
                    <a:pt x="856" y="598"/>
                    <a:pt x="1162" y="598"/>
                  </a:cubicBezTo>
                  <a:cubicBezTo>
                    <a:pt x="1776" y="598"/>
                    <a:pt x="2399" y="589"/>
                    <a:pt x="3013" y="589"/>
                  </a:cubicBezTo>
                  <a:cubicBezTo>
                    <a:pt x="3626" y="589"/>
                    <a:pt x="4356" y="482"/>
                    <a:pt x="5028" y="482"/>
                  </a:cubicBezTo>
                  <a:cubicBezTo>
                    <a:pt x="5297" y="482"/>
                    <a:pt x="5557" y="499"/>
                    <a:pt x="5796" y="547"/>
                  </a:cubicBezTo>
                  <a:cubicBezTo>
                    <a:pt x="6382" y="651"/>
                    <a:pt x="6382" y="589"/>
                    <a:pt x="6486" y="1321"/>
                  </a:cubicBezTo>
                  <a:cubicBezTo>
                    <a:pt x="6570" y="1719"/>
                    <a:pt x="6570" y="2158"/>
                    <a:pt x="6591" y="2555"/>
                  </a:cubicBezTo>
                  <a:cubicBezTo>
                    <a:pt x="6654" y="3539"/>
                    <a:pt x="6675" y="4543"/>
                    <a:pt x="6675" y="5527"/>
                  </a:cubicBezTo>
                  <a:cubicBezTo>
                    <a:pt x="6675" y="5673"/>
                    <a:pt x="6795" y="5746"/>
                    <a:pt x="6915" y="5746"/>
                  </a:cubicBezTo>
                  <a:cubicBezTo>
                    <a:pt x="7036" y="5746"/>
                    <a:pt x="7156" y="5673"/>
                    <a:pt x="7156" y="5527"/>
                  </a:cubicBezTo>
                  <a:cubicBezTo>
                    <a:pt x="7177" y="4208"/>
                    <a:pt x="7114" y="2890"/>
                    <a:pt x="7009" y="1593"/>
                  </a:cubicBezTo>
                  <a:cubicBezTo>
                    <a:pt x="6989" y="1175"/>
                    <a:pt x="7072" y="463"/>
                    <a:pt x="6675" y="170"/>
                  </a:cubicBezTo>
                  <a:cubicBezTo>
                    <a:pt x="6493" y="42"/>
                    <a:pt x="6207" y="0"/>
                    <a:pt x="58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61"/>
            <p:cNvSpPr/>
            <p:nvPr/>
          </p:nvSpPr>
          <p:spPr>
            <a:xfrm>
              <a:off x="4356875" y="1255325"/>
              <a:ext cx="185900" cy="137125"/>
            </a:xfrm>
            <a:custGeom>
              <a:avLst/>
              <a:gdLst/>
              <a:ahLst/>
              <a:cxnLst/>
              <a:rect l="l" t="t" r="r" b="b"/>
              <a:pathLst>
                <a:path w="7436" h="5485" extrusionOk="0">
                  <a:moveTo>
                    <a:pt x="212" y="1"/>
                  </a:moveTo>
                  <a:cubicBezTo>
                    <a:pt x="110" y="1"/>
                    <a:pt x="1" y="73"/>
                    <a:pt x="1" y="197"/>
                  </a:cubicBezTo>
                  <a:cubicBezTo>
                    <a:pt x="22" y="1473"/>
                    <a:pt x="147" y="2749"/>
                    <a:pt x="252" y="4047"/>
                  </a:cubicBezTo>
                  <a:cubicBezTo>
                    <a:pt x="273" y="4528"/>
                    <a:pt x="168" y="5135"/>
                    <a:pt x="628" y="5407"/>
                  </a:cubicBezTo>
                  <a:cubicBezTo>
                    <a:pt x="749" y="5467"/>
                    <a:pt x="923" y="5485"/>
                    <a:pt x="1110" y="5485"/>
                  </a:cubicBezTo>
                  <a:cubicBezTo>
                    <a:pt x="1378" y="5485"/>
                    <a:pt x="1675" y="5449"/>
                    <a:pt x="1884" y="5449"/>
                  </a:cubicBezTo>
                  <a:cubicBezTo>
                    <a:pt x="2449" y="5469"/>
                    <a:pt x="3055" y="5469"/>
                    <a:pt x="3620" y="5469"/>
                  </a:cubicBezTo>
                  <a:cubicBezTo>
                    <a:pt x="3897" y="5474"/>
                    <a:pt x="4172" y="5478"/>
                    <a:pt x="4446" y="5478"/>
                  </a:cubicBezTo>
                  <a:cubicBezTo>
                    <a:pt x="5356" y="5478"/>
                    <a:pt x="6256" y="5437"/>
                    <a:pt x="7157" y="5260"/>
                  </a:cubicBezTo>
                  <a:cubicBezTo>
                    <a:pt x="7436" y="5220"/>
                    <a:pt x="7316" y="4839"/>
                    <a:pt x="7087" y="4839"/>
                  </a:cubicBezTo>
                  <a:cubicBezTo>
                    <a:pt x="7076" y="4839"/>
                    <a:pt x="7064" y="4840"/>
                    <a:pt x="7052" y="4842"/>
                  </a:cubicBezTo>
                  <a:cubicBezTo>
                    <a:pt x="6215" y="4976"/>
                    <a:pt x="5378" y="5016"/>
                    <a:pt x="4530" y="5016"/>
                  </a:cubicBezTo>
                  <a:cubicBezTo>
                    <a:pt x="4318" y="5016"/>
                    <a:pt x="4106" y="5013"/>
                    <a:pt x="3892" y="5009"/>
                  </a:cubicBezTo>
                  <a:cubicBezTo>
                    <a:pt x="3474" y="5009"/>
                    <a:pt x="2967" y="5050"/>
                    <a:pt x="2476" y="5050"/>
                  </a:cubicBezTo>
                  <a:cubicBezTo>
                    <a:pt x="2108" y="5050"/>
                    <a:pt x="1749" y="5027"/>
                    <a:pt x="1444" y="4946"/>
                  </a:cubicBezTo>
                  <a:cubicBezTo>
                    <a:pt x="482" y="4695"/>
                    <a:pt x="691" y="3398"/>
                    <a:pt x="628" y="2561"/>
                  </a:cubicBezTo>
                  <a:cubicBezTo>
                    <a:pt x="545" y="1766"/>
                    <a:pt x="482" y="929"/>
                    <a:pt x="377" y="113"/>
                  </a:cubicBezTo>
                  <a:cubicBezTo>
                    <a:pt x="352" y="36"/>
                    <a:pt x="284" y="1"/>
                    <a:pt x="2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61"/>
            <p:cNvSpPr/>
            <p:nvPr/>
          </p:nvSpPr>
          <p:spPr>
            <a:xfrm>
              <a:off x="4403950" y="1220475"/>
              <a:ext cx="24625" cy="38700"/>
            </a:xfrm>
            <a:custGeom>
              <a:avLst/>
              <a:gdLst/>
              <a:ahLst/>
              <a:cxnLst/>
              <a:rect l="l" t="t" r="r" b="b"/>
              <a:pathLst>
                <a:path w="985" h="1548" extrusionOk="0">
                  <a:moveTo>
                    <a:pt x="754" y="1"/>
                  </a:moveTo>
                  <a:cubicBezTo>
                    <a:pt x="461" y="21"/>
                    <a:pt x="252" y="314"/>
                    <a:pt x="126" y="565"/>
                  </a:cubicBezTo>
                  <a:cubicBezTo>
                    <a:pt x="1" y="858"/>
                    <a:pt x="1" y="1151"/>
                    <a:pt x="84" y="1423"/>
                  </a:cubicBezTo>
                  <a:cubicBezTo>
                    <a:pt x="120" y="1511"/>
                    <a:pt x="188" y="1547"/>
                    <a:pt x="254" y="1547"/>
                  </a:cubicBezTo>
                  <a:cubicBezTo>
                    <a:pt x="345" y="1547"/>
                    <a:pt x="431" y="1479"/>
                    <a:pt x="419" y="1382"/>
                  </a:cubicBezTo>
                  <a:cubicBezTo>
                    <a:pt x="377" y="1172"/>
                    <a:pt x="419" y="942"/>
                    <a:pt x="524" y="733"/>
                  </a:cubicBezTo>
                  <a:cubicBezTo>
                    <a:pt x="608" y="545"/>
                    <a:pt x="796" y="461"/>
                    <a:pt x="900" y="273"/>
                  </a:cubicBezTo>
                  <a:cubicBezTo>
                    <a:pt x="984" y="168"/>
                    <a:pt x="880" y="1"/>
                    <a:pt x="7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61"/>
            <p:cNvSpPr/>
            <p:nvPr/>
          </p:nvSpPr>
          <p:spPr>
            <a:xfrm>
              <a:off x="4469350" y="1215250"/>
              <a:ext cx="29825" cy="40525"/>
            </a:xfrm>
            <a:custGeom>
              <a:avLst/>
              <a:gdLst/>
              <a:ahLst/>
              <a:cxnLst/>
              <a:rect l="l" t="t" r="r" b="b"/>
              <a:pathLst>
                <a:path w="1193" h="1621" extrusionOk="0">
                  <a:moveTo>
                    <a:pt x="230" y="0"/>
                  </a:moveTo>
                  <a:cubicBezTo>
                    <a:pt x="105" y="0"/>
                    <a:pt x="0" y="147"/>
                    <a:pt x="63" y="272"/>
                  </a:cubicBezTo>
                  <a:cubicBezTo>
                    <a:pt x="168" y="461"/>
                    <a:pt x="377" y="565"/>
                    <a:pt x="481" y="774"/>
                  </a:cubicBezTo>
                  <a:cubicBezTo>
                    <a:pt x="586" y="984"/>
                    <a:pt x="586" y="1193"/>
                    <a:pt x="586" y="1465"/>
                  </a:cubicBezTo>
                  <a:cubicBezTo>
                    <a:pt x="612" y="1554"/>
                    <a:pt x="707" y="1620"/>
                    <a:pt x="797" y="1620"/>
                  </a:cubicBezTo>
                  <a:cubicBezTo>
                    <a:pt x="854" y="1620"/>
                    <a:pt x="909" y="1593"/>
                    <a:pt x="942" y="1528"/>
                  </a:cubicBezTo>
                  <a:cubicBezTo>
                    <a:pt x="1193" y="1067"/>
                    <a:pt x="858" y="21"/>
                    <a:pt x="2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61"/>
            <p:cNvSpPr/>
            <p:nvPr/>
          </p:nvSpPr>
          <p:spPr>
            <a:xfrm>
              <a:off x="4357375" y="1252725"/>
              <a:ext cx="171675" cy="89125"/>
            </a:xfrm>
            <a:custGeom>
              <a:avLst/>
              <a:gdLst/>
              <a:ahLst/>
              <a:cxnLst/>
              <a:rect l="l" t="t" r="r" b="b"/>
              <a:pathLst>
                <a:path w="6867" h="3565" extrusionOk="0">
                  <a:moveTo>
                    <a:pt x="266" y="1"/>
                  </a:moveTo>
                  <a:cubicBezTo>
                    <a:pt x="151" y="1"/>
                    <a:pt x="0" y="165"/>
                    <a:pt x="85" y="301"/>
                  </a:cubicBezTo>
                  <a:cubicBezTo>
                    <a:pt x="650" y="1159"/>
                    <a:pt x="1341" y="1912"/>
                    <a:pt x="2094" y="2602"/>
                  </a:cubicBezTo>
                  <a:cubicBezTo>
                    <a:pt x="2408" y="2853"/>
                    <a:pt x="3035" y="3565"/>
                    <a:pt x="3475" y="3565"/>
                  </a:cubicBezTo>
                  <a:cubicBezTo>
                    <a:pt x="3914" y="3565"/>
                    <a:pt x="4542" y="2916"/>
                    <a:pt x="4835" y="2644"/>
                  </a:cubicBezTo>
                  <a:cubicBezTo>
                    <a:pt x="5567" y="1975"/>
                    <a:pt x="6174" y="1180"/>
                    <a:pt x="6739" y="405"/>
                  </a:cubicBezTo>
                  <a:cubicBezTo>
                    <a:pt x="6867" y="246"/>
                    <a:pt x="6677" y="49"/>
                    <a:pt x="6515" y="49"/>
                  </a:cubicBezTo>
                  <a:cubicBezTo>
                    <a:pt x="6465" y="49"/>
                    <a:pt x="6418" y="68"/>
                    <a:pt x="6383" y="112"/>
                  </a:cubicBezTo>
                  <a:cubicBezTo>
                    <a:pt x="5894" y="724"/>
                    <a:pt x="4411" y="3005"/>
                    <a:pt x="3445" y="3005"/>
                  </a:cubicBezTo>
                  <a:cubicBezTo>
                    <a:pt x="3420" y="3005"/>
                    <a:pt x="3395" y="3003"/>
                    <a:pt x="3370" y="3000"/>
                  </a:cubicBezTo>
                  <a:cubicBezTo>
                    <a:pt x="2931" y="2937"/>
                    <a:pt x="2115" y="1975"/>
                    <a:pt x="1780" y="1640"/>
                  </a:cubicBezTo>
                  <a:cubicBezTo>
                    <a:pt x="1257" y="1138"/>
                    <a:pt x="818" y="594"/>
                    <a:pt x="336" y="29"/>
                  </a:cubicBezTo>
                  <a:cubicBezTo>
                    <a:pt x="317" y="9"/>
                    <a:pt x="292" y="1"/>
                    <a:pt x="2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61"/>
            <p:cNvSpPr/>
            <p:nvPr/>
          </p:nvSpPr>
          <p:spPr>
            <a:xfrm>
              <a:off x="4079225" y="921000"/>
              <a:ext cx="127350" cy="203850"/>
            </a:xfrm>
            <a:custGeom>
              <a:avLst/>
              <a:gdLst/>
              <a:ahLst/>
              <a:cxnLst/>
              <a:rect l="l" t="t" r="r" b="b"/>
              <a:pathLst>
                <a:path w="5094" h="8154" extrusionOk="0">
                  <a:moveTo>
                    <a:pt x="4905" y="1"/>
                  </a:moveTo>
                  <a:cubicBezTo>
                    <a:pt x="4847" y="1"/>
                    <a:pt x="4791" y="35"/>
                    <a:pt x="4767" y="116"/>
                  </a:cubicBezTo>
                  <a:cubicBezTo>
                    <a:pt x="4369" y="1560"/>
                    <a:pt x="3993" y="2878"/>
                    <a:pt x="3114" y="4091"/>
                  </a:cubicBezTo>
                  <a:cubicBezTo>
                    <a:pt x="2214" y="5389"/>
                    <a:pt x="1189" y="6581"/>
                    <a:pt x="143" y="7753"/>
                  </a:cubicBezTo>
                  <a:cubicBezTo>
                    <a:pt x="0" y="7911"/>
                    <a:pt x="145" y="8153"/>
                    <a:pt x="306" y="8153"/>
                  </a:cubicBezTo>
                  <a:cubicBezTo>
                    <a:pt x="357" y="8153"/>
                    <a:pt x="411" y="8128"/>
                    <a:pt x="457" y="8067"/>
                  </a:cubicBezTo>
                  <a:cubicBezTo>
                    <a:pt x="2549" y="5744"/>
                    <a:pt x="4620" y="3422"/>
                    <a:pt x="5081" y="200"/>
                  </a:cubicBezTo>
                  <a:cubicBezTo>
                    <a:pt x="5093" y="84"/>
                    <a:pt x="4997" y="1"/>
                    <a:pt x="490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61"/>
            <p:cNvSpPr/>
            <p:nvPr/>
          </p:nvSpPr>
          <p:spPr>
            <a:xfrm>
              <a:off x="4081125" y="1000175"/>
              <a:ext cx="135150" cy="170600"/>
            </a:xfrm>
            <a:custGeom>
              <a:avLst/>
              <a:gdLst/>
              <a:ahLst/>
              <a:cxnLst/>
              <a:rect l="l" t="t" r="r" b="b"/>
              <a:pathLst>
                <a:path w="5406" h="6824" extrusionOk="0">
                  <a:moveTo>
                    <a:pt x="5213" y="0"/>
                  </a:moveTo>
                  <a:cubicBezTo>
                    <a:pt x="5139" y="0"/>
                    <a:pt x="5061" y="40"/>
                    <a:pt x="5026" y="129"/>
                  </a:cubicBezTo>
                  <a:cubicBezTo>
                    <a:pt x="4042" y="2745"/>
                    <a:pt x="2557" y="4837"/>
                    <a:pt x="192" y="6406"/>
                  </a:cubicBezTo>
                  <a:cubicBezTo>
                    <a:pt x="1" y="6528"/>
                    <a:pt x="113" y="6823"/>
                    <a:pt x="301" y="6823"/>
                  </a:cubicBezTo>
                  <a:cubicBezTo>
                    <a:pt x="339" y="6823"/>
                    <a:pt x="380" y="6811"/>
                    <a:pt x="422" y="6783"/>
                  </a:cubicBezTo>
                  <a:cubicBezTo>
                    <a:pt x="2766" y="5276"/>
                    <a:pt x="4670" y="2954"/>
                    <a:pt x="5381" y="192"/>
                  </a:cubicBezTo>
                  <a:cubicBezTo>
                    <a:pt x="5405" y="72"/>
                    <a:pt x="5312" y="0"/>
                    <a:pt x="52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61"/>
            <p:cNvSpPr/>
            <p:nvPr/>
          </p:nvSpPr>
          <p:spPr>
            <a:xfrm>
              <a:off x="4078600" y="1120525"/>
              <a:ext cx="19375" cy="46625"/>
            </a:xfrm>
            <a:custGeom>
              <a:avLst/>
              <a:gdLst/>
              <a:ahLst/>
              <a:cxnLst/>
              <a:rect l="l" t="t" r="r" b="b"/>
              <a:pathLst>
                <a:path w="775" h="1865" extrusionOk="0">
                  <a:moveTo>
                    <a:pt x="139" y="1"/>
                  </a:moveTo>
                  <a:cubicBezTo>
                    <a:pt x="67" y="1"/>
                    <a:pt x="0" y="49"/>
                    <a:pt x="0" y="149"/>
                  </a:cubicBezTo>
                  <a:cubicBezTo>
                    <a:pt x="0" y="442"/>
                    <a:pt x="105" y="714"/>
                    <a:pt x="189" y="986"/>
                  </a:cubicBezTo>
                  <a:cubicBezTo>
                    <a:pt x="272" y="1237"/>
                    <a:pt x="314" y="1550"/>
                    <a:pt x="461" y="1781"/>
                  </a:cubicBezTo>
                  <a:cubicBezTo>
                    <a:pt x="486" y="1839"/>
                    <a:pt x="540" y="1864"/>
                    <a:pt x="597" y="1864"/>
                  </a:cubicBezTo>
                  <a:cubicBezTo>
                    <a:pt x="683" y="1864"/>
                    <a:pt x="774" y="1806"/>
                    <a:pt x="774" y="1718"/>
                  </a:cubicBezTo>
                  <a:cubicBezTo>
                    <a:pt x="774" y="1425"/>
                    <a:pt x="628" y="1132"/>
                    <a:pt x="544" y="881"/>
                  </a:cubicBezTo>
                  <a:cubicBezTo>
                    <a:pt x="482" y="609"/>
                    <a:pt x="419" y="295"/>
                    <a:pt x="272" y="65"/>
                  </a:cubicBezTo>
                  <a:cubicBezTo>
                    <a:pt x="239" y="23"/>
                    <a:pt x="188" y="1"/>
                    <a:pt x="1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61"/>
            <p:cNvSpPr/>
            <p:nvPr/>
          </p:nvSpPr>
          <p:spPr>
            <a:xfrm>
              <a:off x="4032575" y="1116825"/>
              <a:ext cx="58900" cy="58575"/>
            </a:xfrm>
            <a:custGeom>
              <a:avLst/>
              <a:gdLst/>
              <a:ahLst/>
              <a:cxnLst/>
              <a:rect l="l" t="t" r="r" b="b"/>
              <a:pathLst>
                <a:path w="2356" h="2343" extrusionOk="0">
                  <a:moveTo>
                    <a:pt x="1600" y="1"/>
                  </a:moveTo>
                  <a:cubicBezTo>
                    <a:pt x="1248" y="1"/>
                    <a:pt x="909" y="156"/>
                    <a:pt x="649" y="401"/>
                  </a:cubicBezTo>
                  <a:cubicBezTo>
                    <a:pt x="356" y="694"/>
                    <a:pt x="0" y="1238"/>
                    <a:pt x="63" y="1678"/>
                  </a:cubicBezTo>
                  <a:cubicBezTo>
                    <a:pt x="146" y="2159"/>
                    <a:pt x="858" y="2284"/>
                    <a:pt x="1214" y="2326"/>
                  </a:cubicBezTo>
                  <a:cubicBezTo>
                    <a:pt x="1286" y="2337"/>
                    <a:pt x="1362" y="2343"/>
                    <a:pt x="1439" y="2343"/>
                  </a:cubicBezTo>
                  <a:cubicBezTo>
                    <a:pt x="1808" y="2343"/>
                    <a:pt x="2201" y="2209"/>
                    <a:pt x="2323" y="1845"/>
                  </a:cubicBezTo>
                  <a:cubicBezTo>
                    <a:pt x="2356" y="1728"/>
                    <a:pt x="2243" y="1611"/>
                    <a:pt x="2132" y="1611"/>
                  </a:cubicBezTo>
                  <a:cubicBezTo>
                    <a:pt x="2104" y="1611"/>
                    <a:pt x="2076" y="1619"/>
                    <a:pt x="2051" y="1636"/>
                  </a:cubicBezTo>
                  <a:cubicBezTo>
                    <a:pt x="1809" y="1808"/>
                    <a:pt x="1653" y="1924"/>
                    <a:pt x="1382" y="1924"/>
                  </a:cubicBezTo>
                  <a:cubicBezTo>
                    <a:pt x="1325" y="1924"/>
                    <a:pt x="1262" y="1919"/>
                    <a:pt x="1193" y="1908"/>
                  </a:cubicBezTo>
                  <a:cubicBezTo>
                    <a:pt x="1067" y="1887"/>
                    <a:pt x="900" y="1824"/>
                    <a:pt x="774" y="1803"/>
                  </a:cubicBezTo>
                  <a:cubicBezTo>
                    <a:pt x="544" y="1719"/>
                    <a:pt x="460" y="1698"/>
                    <a:pt x="502" y="1406"/>
                  </a:cubicBezTo>
                  <a:cubicBezTo>
                    <a:pt x="642" y="785"/>
                    <a:pt x="1222" y="357"/>
                    <a:pt x="1839" y="357"/>
                  </a:cubicBezTo>
                  <a:cubicBezTo>
                    <a:pt x="1868" y="357"/>
                    <a:pt x="1896" y="358"/>
                    <a:pt x="1925" y="359"/>
                  </a:cubicBezTo>
                  <a:cubicBezTo>
                    <a:pt x="1937" y="362"/>
                    <a:pt x="1949" y="363"/>
                    <a:pt x="1960" y="363"/>
                  </a:cubicBezTo>
                  <a:cubicBezTo>
                    <a:pt x="2115" y="363"/>
                    <a:pt x="2124" y="106"/>
                    <a:pt x="1988" y="66"/>
                  </a:cubicBezTo>
                  <a:cubicBezTo>
                    <a:pt x="1859" y="22"/>
                    <a:pt x="1728" y="1"/>
                    <a:pt x="16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61"/>
            <p:cNvSpPr/>
            <p:nvPr/>
          </p:nvSpPr>
          <p:spPr>
            <a:xfrm>
              <a:off x="3756375" y="670475"/>
              <a:ext cx="178250" cy="225150"/>
            </a:xfrm>
            <a:custGeom>
              <a:avLst/>
              <a:gdLst/>
              <a:ahLst/>
              <a:cxnLst/>
              <a:rect l="l" t="t" r="r" b="b"/>
              <a:pathLst>
                <a:path w="7130" h="9006" extrusionOk="0">
                  <a:moveTo>
                    <a:pt x="3960" y="406"/>
                  </a:moveTo>
                  <a:cubicBezTo>
                    <a:pt x="4691" y="406"/>
                    <a:pt x="5419" y="674"/>
                    <a:pt x="5975" y="1253"/>
                  </a:cubicBezTo>
                  <a:lnTo>
                    <a:pt x="5975" y="1253"/>
                  </a:lnTo>
                  <a:cubicBezTo>
                    <a:pt x="6590" y="2794"/>
                    <a:pt x="6483" y="4539"/>
                    <a:pt x="5964" y="6099"/>
                  </a:cubicBezTo>
                  <a:cubicBezTo>
                    <a:pt x="5629" y="7103"/>
                    <a:pt x="5085" y="8191"/>
                    <a:pt x="3997" y="8526"/>
                  </a:cubicBezTo>
                  <a:cubicBezTo>
                    <a:pt x="3794" y="8592"/>
                    <a:pt x="3601" y="8623"/>
                    <a:pt x="3417" y="8623"/>
                  </a:cubicBezTo>
                  <a:cubicBezTo>
                    <a:pt x="2450" y="8623"/>
                    <a:pt x="1758" y="7770"/>
                    <a:pt x="1319" y="6873"/>
                  </a:cubicBezTo>
                  <a:cubicBezTo>
                    <a:pt x="586" y="5366"/>
                    <a:pt x="398" y="3295"/>
                    <a:pt x="1339" y="1830"/>
                  </a:cubicBezTo>
                  <a:cubicBezTo>
                    <a:pt x="1927" y="919"/>
                    <a:pt x="2947" y="406"/>
                    <a:pt x="3960" y="406"/>
                  </a:cubicBezTo>
                  <a:close/>
                  <a:moveTo>
                    <a:pt x="3987" y="0"/>
                  </a:moveTo>
                  <a:cubicBezTo>
                    <a:pt x="3186" y="0"/>
                    <a:pt x="2366" y="286"/>
                    <a:pt x="1737" y="805"/>
                  </a:cubicBezTo>
                  <a:cubicBezTo>
                    <a:pt x="0" y="2270"/>
                    <a:pt x="84" y="4990"/>
                    <a:pt x="921" y="6894"/>
                  </a:cubicBezTo>
                  <a:cubicBezTo>
                    <a:pt x="1454" y="8097"/>
                    <a:pt x="2470" y="9006"/>
                    <a:pt x="3549" y="9006"/>
                  </a:cubicBezTo>
                  <a:cubicBezTo>
                    <a:pt x="4120" y="9006"/>
                    <a:pt x="4709" y="8751"/>
                    <a:pt x="5252" y="8149"/>
                  </a:cubicBezTo>
                  <a:cubicBezTo>
                    <a:pt x="6848" y="6429"/>
                    <a:pt x="7130" y="3334"/>
                    <a:pt x="6302" y="1201"/>
                  </a:cubicBezTo>
                  <a:lnTo>
                    <a:pt x="6302" y="1201"/>
                  </a:lnTo>
                  <a:cubicBezTo>
                    <a:pt x="6308" y="1168"/>
                    <a:pt x="6302" y="1132"/>
                    <a:pt x="6277" y="1098"/>
                  </a:cubicBezTo>
                  <a:cubicBezTo>
                    <a:pt x="5720" y="343"/>
                    <a:pt x="4864" y="0"/>
                    <a:pt x="39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61"/>
            <p:cNvSpPr/>
            <p:nvPr/>
          </p:nvSpPr>
          <p:spPr>
            <a:xfrm>
              <a:off x="3721850" y="887175"/>
              <a:ext cx="219725" cy="290325"/>
            </a:xfrm>
            <a:custGeom>
              <a:avLst/>
              <a:gdLst/>
              <a:ahLst/>
              <a:cxnLst/>
              <a:rect l="l" t="t" r="r" b="b"/>
              <a:pathLst>
                <a:path w="8789" h="11613" extrusionOk="0">
                  <a:moveTo>
                    <a:pt x="3222" y="400"/>
                  </a:moveTo>
                  <a:lnTo>
                    <a:pt x="3222" y="400"/>
                  </a:lnTo>
                  <a:cubicBezTo>
                    <a:pt x="3222" y="401"/>
                    <a:pt x="3222" y="401"/>
                    <a:pt x="3223" y="402"/>
                  </a:cubicBezTo>
                  <a:cubicBezTo>
                    <a:pt x="3390" y="695"/>
                    <a:pt x="3495" y="1134"/>
                    <a:pt x="3662" y="1448"/>
                  </a:cubicBezTo>
                  <a:cubicBezTo>
                    <a:pt x="4101" y="2494"/>
                    <a:pt x="4541" y="3540"/>
                    <a:pt x="5043" y="4545"/>
                  </a:cubicBezTo>
                  <a:cubicBezTo>
                    <a:pt x="5078" y="4606"/>
                    <a:pt x="5135" y="4634"/>
                    <a:pt x="5192" y="4634"/>
                  </a:cubicBezTo>
                  <a:cubicBezTo>
                    <a:pt x="5272" y="4634"/>
                    <a:pt x="5353" y="4579"/>
                    <a:pt x="5378" y="4482"/>
                  </a:cubicBezTo>
                  <a:cubicBezTo>
                    <a:pt x="5787" y="3174"/>
                    <a:pt x="6156" y="1845"/>
                    <a:pt x="6563" y="555"/>
                  </a:cubicBezTo>
                  <a:lnTo>
                    <a:pt x="6563" y="555"/>
                  </a:lnTo>
                  <a:cubicBezTo>
                    <a:pt x="7205" y="652"/>
                    <a:pt x="8151" y="780"/>
                    <a:pt x="8265" y="1427"/>
                  </a:cubicBezTo>
                  <a:cubicBezTo>
                    <a:pt x="8349" y="1887"/>
                    <a:pt x="7993" y="2829"/>
                    <a:pt x="7951" y="3310"/>
                  </a:cubicBezTo>
                  <a:cubicBezTo>
                    <a:pt x="7679" y="5319"/>
                    <a:pt x="7784" y="7327"/>
                    <a:pt x="7617" y="9378"/>
                  </a:cubicBezTo>
                  <a:cubicBezTo>
                    <a:pt x="7554" y="10006"/>
                    <a:pt x="7679" y="10926"/>
                    <a:pt x="7031" y="11198"/>
                  </a:cubicBezTo>
                  <a:cubicBezTo>
                    <a:pt x="6919" y="11254"/>
                    <a:pt x="6763" y="11273"/>
                    <a:pt x="6590" y="11273"/>
                  </a:cubicBezTo>
                  <a:cubicBezTo>
                    <a:pt x="6243" y="11273"/>
                    <a:pt x="5824" y="11198"/>
                    <a:pt x="5545" y="11198"/>
                  </a:cubicBezTo>
                  <a:cubicBezTo>
                    <a:pt x="4876" y="11198"/>
                    <a:pt x="4215" y="11226"/>
                    <a:pt x="3564" y="11226"/>
                  </a:cubicBezTo>
                  <a:cubicBezTo>
                    <a:pt x="3239" y="11226"/>
                    <a:pt x="2916" y="11219"/>
                    <a:pt x="2595" y="11198"/>
                  </a:cubicBezTo>
                  <a:cubicBezTo>
                    <a:pt x="2323" y="11198"/>
                    <a:pt x="2072" y="11177"/>
                    <a:pt x="1800" y="11156"/>
                  </a:cubicBezTo>
                  <a:cubicBezTo>
                    <a:pt x="1702" y="11156"/>
                    <a:pt x="1512" y="11082"/>
                    <a:pt x="1439" y="11082"/>
                  </a:cubicBezTo>
                  <a:cubicBezTo>
                    <a:pt x="1413" y="11082"/>
                    <a:pt x="1402" y="11091"/>
                    <a:pt x="1414" y="11115"/>
                  </a:cubicBezTo>
                  <a:lnTo>
                    <a:pt x="1414" y="11115"/>
                  </a:lnTo>
                  <a:cubicBezTo>
                    <a:pt x="1298" y="10923"/>
                    <a:pt x="1296" y="10512"/>
                    <a:pt x="1277" y="10299"/>
                  </a:cubicBezTo>
                  <a:cubicBezTo>
                    <a:pt x="1172" y="9713"/>
                    <a:pt x="1067" y="9106"/>
                    <a:pt x="984" y="8541"/>
                  </a:cubicBezTo>
                  <a:cubicBezTo>
                    <a:pt x="691" y="6532"/>
                    <a:pt x="649" y="4482"/>
                    <a:pt x="523" y="2473"/>
                  </a:cubicBezTo>
                  <a:cubicBezTo>
                    <a:pt x="482" y="2097"/>
                    <a:pt x="293" y="1364"/>
                    <a:pt x="440" y="1050"/>
                  </a:cubicBezTo>
                  <a:cubicBezTo>
                    <a:pt x="565" y="799"/>
                    <a:pt x="775" y="820"/>
                    <a:pt x="1130" y="778"/>
                  </a:cubicBezTo>
                  <a:cubicBezTo>
                    <a:pt x="1695" y="674"/>
                    <a:pt x="2239" y="590"/>
                    <a:pt x="2825" y="485"/>
                  </a:cubicBezTo>
                  <a:cubicBezTo>
                    <a:pt x="2942" y="469"/>
                    <a:pt x="3099" y="412"/>
                    <a:pt x="3222" y="400"/>
                  </a:cubicBezTo>
                  <a:close/>
                  <a:moveTo>
                    <a:pt x="3366" y="0"/>
                  </a:moveTo>
                  <a:cubicBezTo>
                    <a:pt x="3354" y="0"/>
                    <a:pt x="3341" y="2"/>
                    <a:pt x="3327" y="4"/>
                  </a:cubicBezTo>
                  <a:cubicBezTo>
                    <a:pt x="2281" y="193"/>
                    <a:pt x="1193" y="402"/>
                    <a:pt x="147" y="569"/>
                  </a:cubicBezTo>
                  <a:cubicBezTo>
                    <a:pt x="84" y="569"/>
                    <a:pt x="0" y="674"/>
                    <a:pt x="21" y="737"/>
                  </a:cubicBezTo>
                  <a:cubicBezTo>
                    <a:pt x="335" y="4294"/>
                    <a:pt x="461" y="7830"/>
                    <a:pt x="1130" y="11366"/>
                  </a:cubicBezTo>
                  <a:cubicBezTo>
                    <a:pt x="1151" y="11449"/>
                    <a:pt x="1214" y="11491"/>
                    <a:pt x="1298" y="11491"/>
                  </a:cubicBezTo>
                  <a:cubicBezTo>
                    <a:pt x="2239" y="11586"/>
                    <a:pt x="3185" y="11612"/>
                    <a:pt x="4131" y="11612"/>
                  </a:cubicBezTo>
                  <a:cubicBezTo>
                    <a:pt x="5267" y="11612"/>
                    <a:pt x="6403" y="11575"/>
                    <a:pt x="7533" y="11575"/>
                  </a:cubicBezTo>
                  <a:cubicBezTo>
                    <a:pt x="7617" y="11575"/>
                    <a:pt x="7679" y="11512"/>
                    <a:pt x="7721" y="11449"/>
                  </a:cubicBezTo>
                  <a:cubicBezTo>
                    <a:pt x="8286" y="8374"/>
                    <a:pt x="7993" y="5277"/>
                    <a:pt x="8516" y="2201"/>
                  </a:cubicBezTo>
                  <a:cubicBezTo>
                    <a:pt x="8579" y="1845"/>
                    <a:pt x="8788" y="1301"/>
                    <a:pt x="8600" y="946"/>
                  </a:cubicBezTo>
                  <a:cubicBezTo>
                    <a:pt x="8283" y="391"/>
                    <a:pt x="7140" y="286"/>
                    <a:pt x="6522" y="259"/>
                  </a:cubicBezTo>
                  <a:lnTo>
                    <a:pt x="6522" y="259"/>
                  </a:lnTo>
                  <a:cubicBezTo>
                    <a:pt x="6492" y="243"/>
                    <a:pt x="6457" y="234"/>
                    <a:pt x="6422" y="234"/>
                  </a:cubicBezTo>
                  <a:cubicBezTo>
                    <a:pt x="6347" y="234"/>
                    <a:pt x="6274" y="274"/>
                    <a:pt x="6257" y="360"/>
                  </a:cubicBezTo>
                  <a:cubicBezTo>
                    <a:pt x="5847" y="1533"/>
                    <a:pt x="5553" y="2740"/>
                    <a:pt x="5184" y="3935"/>
                  </a:cubicBezTo>
                  <a:lnTo>
                    <a:pt x="5184" y="3935"/>
                  </a:lnTo>
                  <a:cubicBezTo>
                    <a:pt x="4594" y="2697"/>
                    <a:pt x="4067" y="1416"/>
                    <a:pt x="3557" y="151"/>
                  </a:cubicBezTo>
                  <a:cubicBezTo>
                    <a:pt x="3503" y="60"/>
                    <a:pt x="3448" y="0"/>
                    <a:pt x="33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61"/>
            <p:cNvSpPr/>
            <p:nvPr/>
          </p:nvSpPr>
          <p:spPr>
            <a:xfrm>
              <a:off x="3842150" y="989925"/>
              <a:ext cx="16250" cy="185325"/>
            </a:xfrm>
            <a:custGeom>
              <a:avLst/>
              <a:gdLst/>
              <a:ahLst/>
              <a:cxnLst/>
              <a:rect l="l" t="t" r="r" b="b"/>
              <a:pathLst>
                <a:path w="650" h="7413" extrusionOk="0">
                  <a:moveTo>
                    <a:pt x="388" y="0"/>
                  </a:moveTo>
                  <a:cubicBezTo>
                    <a:pt x="309" y="0"/>
                    <a:pt x="231" y="48"/>
                    <a:pt x="231" y="142"/>
                  </a:cubicBezTo>
                  <a:cubicBezTo>
                    <a:pt x="105" y="2485"/>
                    <a:pt x="1" y="4891"/>
                    <a:pt x="43" y="7256"/>
                  </a:cubicBezTo>
                  <a:cubicBezTo>
                    <a:pt x="43" y="7360"/>
                    <a:pt x="121" y="7413"/>
                    <a:pt x="205" y="7413"/>
                  </a:cubicBezTo>
                  <a:cubicBezTo>
                    <a:pt x="289" y="7413"/>
                    <a:pt x="377" y="7360"/>
                    <a:pt x="398" y="7256"/>
                  </a:cubicBezTo>
                  <a:cubicBezTo>
                    <a:pt x="649" y="4891"/>
                    <a:pt x="461" y="2485"/>
                    <a:pt x="545" y="142"/>
                  </a:cubicBezTo>
                  <a:cubicBezTo>
                    <a:pt x="545" y="48"/>
                    <a:pt x="466" y="0"/>
                    <a:pt x="38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61"/>
            <p:cNvSpPr/>
            <p:nvPr/>
          </p:nvSpPr>
          <p:spPr>
            <a:xfrm>
              <a:off x="3846125" y="894825"/>
              <a:ext cx="66675" cy="164025"/>
            </a:xfrm>
            <a:custGeom>
              <a:avLst/>
              <a:gdLst/>
              <a:ahLst/>
              <a:cxnLst/>
              <a:rect l="l" t="t" r="r" b="b"/>
              <a:pathLst>
                <a:path w="2667" h="6561" extrusionOk="0">
                  <a:moveTo>
                    <a:pt x="1607" y="0"/>
                  </a:moveTo>
                  <a:cubicBezTo>
                    <a:pt x="1517" y="0"/>
                    <a:pt x="1438" y="100"/>
                    <a:pt x="1495" y="200"/>
                  </a:cubicBezTo>
                  <a:cubicBezTo>
                    <a:pt x="1704" y="640"/>
                    <a:pt x="1871" y="1121"/>
                    <a:pt x="2081" y="1581"/>
                  </a:cubicBezTo>
                  <a:cubicBezTo>
                    <a:pt x="2353" y="2188"/>
                    <a:pt x="2269" y="2272"/>
                    <a:pt x="1934" y="2879"/>
                  </a:cubicBezTo>
                  <a:cubicBezTo>
                    <a:pt x="1306" y="4029"/>
                    <a:pt x="700" y="5201"/>
                    <a:pt x="72" y="6331"/>
                  </a:cubicBezTo>
                  <a:cubicBezTo>
                    <a:pt x="0" y="6446"/>
                    <a:pt x="106" y="6561"/>
                    <a:pt x="213" y="6561"/>
                  </a:cubicBezTo>
                  <a:cubicBezTo>
                    <a:pt x="262" y="6561"/>
                    <a:pt x="311" y="6537"/>
                    <a:pt x="344" y="6477"/>
                  </a:cubicBezTo>
                  <a:cubicBezTo>
                    <a:pt x="783" y="5724"/>
                    <a:pt x="1181" y="4971"/>
                    <a:pt x="1599" y="4176"/>
                  </a:cubicBezTo>
                  <a:cubicBezTo>
                    <a:pt x="1850" y="3674"/>
                    <a:pt x="2604" y="2795"/>
                    <a:pt x="2646" y="2251"/>
                  </a:cubicBezTo>
                  <a:cubicBezTo>
                    <a:pt x="2666" y="1581"/>
                    <a:pt x="2081" y="619"/>
                    <a:pt x="1725" y="75"/>
                  </a:cubicBezTo>
                  <a:cubicBezTo>
                    <a:pt x="1692" y="22"/>
                    <a:pt x="1648" y="0"/>
                    <a:pt x="16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61"/>
            <p:cNvSpPr/>
            <p:nvPr/>
          </p:nvSpPr>
          <p:spPr>
            <a:xfrm>
              <a:off x="3771550" y="894400"/>
              <a:ext cx="80800" cy="169675"/>
            </a:xfrm>
            <a:custGeom>
              <a:avLst/>
              <a:gdLst/>
              <a:ahLst/>
              <a:cxnLst/>
              <a:rect l="l" t="t" r="r" b="b"/>
              <a:pathLst>
                <a:path w="3232" h="6787" extrusionOk="0">
                  <a:moveTo>
                    <a:pt x="1200" y="0"/>
                  </a:moveTo>
                  <a:cubicBezTo>
                    <a:pt x="1161" y="0"/>
                    <a:pt x="1120" y="21"/>
                    <a:pt x="1088" y="71"/>
                  </a:cubicBezTo>
                  <a:cubicBezTo>
                    <a:pt x="670" y="740"/>
                    <a:pt x="0" y="1682"/>
                    <a:pt x="272" y="2435"/>
                  </a:cubicBezTo>
                  <a:cubicBezTo>
                    <a:pt x="837" y="3942"/>
                    <a:pt x="2092" y="5344"/>
                    <a:pt x="2888" y="6704"/>
                  </a:cubicBezTo>
                  <a:cubicBezTo>
                    <a:pt x="2920" y="6763"/>
                    <a:pt x="2970" y="6787"/>
                    <a:pt x="3019" y="6787"/>
                  </a:cubicBezTo>
                  <a:cubicBezTo>
                    <a:pt x="3126" y="6787"/>
                    <a:pt x="3231" y="6672"/>
                    <a:pt x="3160" y="6557"/>
                  </a:cubicBezTo>
                  <a:cubicBezTo>
                    <a:pt x="2532" y="5448"/>
                    <a:pt x="1820" y="4339"/>
                    <a:pt x="1172" y="3272"/>
                  </a:cubicBezTo>
                  <a:cubicBezTo>
                    <a:pt x="1046" y="3042"/>
                    <a:pt x="879" y="2833"/>
                    <a:pt x="753" y="2603"/>
                  </a:cubicBezTo>
                  <a:cubicBezTo>
                    <a:pt x="544" y="2205"/>
                    <a:pt x="565" y="2184"/>
                    <a:pt x="628" y="1808"/>
                  </a:cubicBezTo>
                  <a:cubicBezTo>
                    <a:pt x="732" y="1284"/>
                    <a:pt x="1088" y="657"/>
                    <a:pt x="1318" y="196"/>
                  </a:cubicBezTo>
                  <a:cubicBezTo>
                    <a:pt x="1377" y="109"/>
                    <a:pt x="1292" y="0"/>
                    <a:pt x="12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61"/>
            <p:cNvSpPr/>
            <p:nvPr/>
          </p:nvSpPr>
          <p:spPr>
            <a:xfrm>
              <a:off x="3832750" y="897650"/>
              <a:ext cx="30675" cy="23800"/>
            </a:xfrm>
            <a:custGeom>
              <a:avLst/>
              <a:gdLst/>
              <a:ahLst/>
              <a:cxnLst/>
              <a:rect l="l" t="t" r="r" b="b"/>
              <a:pathLst>
                <a:path w="1227" h="952" extrusionOk="0">
                  <a:moveTo>
                    <a:pt x="633" y="0"/>
                  </a:moveTo>
                  <a:cubicBezTo>
                    <a:pt x="625" y="0"/>
                    <a:pt x="616" y="1"/>
                    <a:pt x="607" y="4"/>
                  </a:cubicBezTo>
                  <a:cubicBezTo>
                    <a:pt x="461" y="66"/>
                    <a:pt x="398" y="192"/>
                    <a:pt x="314" y="297"/>
                  </a:cubicBezTo>
                  <a:cubicBezTo>
                    <a:pt x="272" y="401"/>
                    <a:pt x="188" y="527"/>
                    <a:pt x="105" y="631"/>
                  </a:cubicBezTo>
                  <a:cubicBezTo>
                    <a:pt x="0" y="778"/>
                    <a:pt x="147" y="924"/>
                    <a:pt x="293" y="945"/>
                  </a:cubicBezTo>
                  <a:cubicBezTo>
                    <a:pt x="447" y="945"/>
                    <a:pt x="609" y="936"/>
                    <a:pt x="769" y="936"/>
                  </a:cubicBezTo>
                  <a:cubicBezTo>
                    <a:pt x="849" y="936"/>
                    <a:pt x="928" y="938"/>
                    <a:pt x="1005" y="945"/>
                  </a:cubicBezTo>
                  <a:cubicBezTo>
                    <a:pt x="1017" y="949"/>
                    <a:pt x="1029" y="951"/>
                    <a:pt x="1040" y="951"/>
                  </a:cubicBezTo>
                  <a:cubicBezTo>
                    <a:pt x="1149" y="951"/>
                    <a:pt x="1227" y="787"/>
                    <a:pt x="1151" y="673"/>
                  </a:cubicBezTo>
                  <a:cubicBezTo>
                    <a:pt x="1046" y="485"/>
                    <a:pt x="942" y="318"/>
                    <a:pt x="816" y="150"/>
                  </a:cubicBezTo>
                  <a:cubicBezTo>
                    <a:pt x="779" y="75"/>
                    <a:pt x="708" y="0"/>
                    <a:pt x="6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61"/>
            <p:cNvSpPr/>
            <p:nvPr/>
          </p:nvSpPr>
          <p:spPr>
            <a:xfrm>
              <a:off x="3839550" y="924800"/>
              <a:ext cx="21975" cy="67175"/>
            </a:xfrm>
            <a:custGeom>
              <a:avLst/>
              <a:gdLst/>
              <a:ahLst/>
              <a:cxnLst/>
              <a:rect l="l" t="t" r="r" b="b"/>
              <a:pathLst>
                <a:path w="879" h="2687" extrusionOk="0">
                  <a:moveTo>
                    <a:pt x="388" y="1"/>
                  </a:moveTo>
                  <a:cubicBezTo>
                    <a:pt x="2" y="1"/>
                    <a:pt x="20" y="482"/>
                    <a:pt x="0" y="759"/>
                  </a:cubicBezTo>
                  <a:cubicBezTo>
                    <a:pt x="0" y="1324"/>
                    <a:pt x="0" y="2035"/>
                    <a:pt x="230" y="2558"/>
                  </a:cubicBezTo>
                  <a:cubicBezTo>
                    <a:pt x="293" y="2642"/>
                    <a:pt x="335" y="2642"/>
                    <a:pt x="398" y="2642"/>
                  </a:cubicBezTo>
                  <a:cubicBezTo>
                    <a:pt x="420" y="2664"/>
                    <a:pt x="466" y="2687"/>
                    <a:pt x="514" y="2687"/>
                  </a:cubicBezTo>
                  <a:cubicBezTo>
                    <a:pt x="556" y="2687"/>
                    <a:pt x="599" y="2670"/>
                    <a:pt x="628" y="2621"/>
                  </a:cubicBezTo>
                  <a:cubicBezTo>
                    <a:pt x="858" y="2119"/>
                    <a:pt x="879" y="1470"/>
                    <a:pt x="858" y="905"/>
                  </a:cubicBezTo>
                  <a:cubicBezTo>
                    <a:pt x="858" y="633"/>
                    <a:pt x="879" y="48"/>
                    <a:pt x="461" y="6"/>
                  </a:cubicBezTo>
                  <a:cubicBezTo>
                    <a:pt x="435" y="2"/>
                    <a:pt x="411" y="1"/>
                    <a:pt x="3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61"/>
            <p:cNvSpPr/>
            <p:nvPr/>
          </p:nvSpPr>
          <p:spPr>
            <a:xfrm>
              <a:off x="3900750" y="1166075"/>
              <a:ext cx="9425" cy="7350"/>
            </a:xfrm>
            <a:custGeom>
              <a:avLst/>
              <a:gdLst/>
              <a:ahLst/>
              <a:cxnLst/>
              <a:rect l="l" t="t" r="r" b="b"/>
              <a:pathLst>
                <a:path w="377" h="294" extrusionOk="0">
                  <a:moveTo>
                    <a:pt x="189" y="0"/>
                  </a:moveTo>
                  <a:cubicBezTo>
                    <a:pt x="0" y="0"/>
                    <a:pt x="0" y="293"/>
                    <a:pt x="189" y="293"/>
                  </a:cubicBezTo>
                  <a:cubicBezTo>
                    <a:pt x="377" y="293"/>
                    <a:pt x="377" y="0"/>
                    <a:pt x="1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61"/>
            <p:cNvSpPr/>
            <p:nvPr/>
          </p:nvSpPr>
          <p:spPr>
            <a:xfrm>
              <a:off x="3875900" y="1171300"/>
              <a:ext cx="26950" cy="354025"/>
            </a:xfrm>
            <a:custGeom>
              <a:avLst/>
              <a:gdLst/>
              <a:ahLst/>
              <a:cxnLst/>
              <a:rect l="l" t="t" r="r" b="b"/>
              <a:pathLst>
                <a:path w="1078" h="14161" extrusionOk="0">
                  <a:moveTo>
                    <a:pt x="613" y="0"/>
                  </a:moveTo>
                  <a:cubicBezTo>
                    <a:pt x="552" y="0"/>
                    <a:pt x="491" y="38"/>
                    <a:pt x="471" y="126"/>
                  </a:cubicBezTo>
                  <a:cubicBezTo>
                    <a:pt x="346" y="2428"/>
                    <a:pt x="513" y="4750"/>
                    <a:pt x="450" y="7052"/>
                  </a:cubicBezTo>
                  <a:cubicBezTo>
                    <a:pt x="367" y="9354"/>
                    <a:pt x="220" y="11655"/>
                    <a:pt x="11" y="13957"/>
                  </a:cubicBezTo>
                  <a:cubicBezTo>
                    <a:pt x="0" y="14093"/>
                    <a:pt x="100" y="14161"/>
                    <a:pt x="204" y="14161"/>
                  </a:cubicBezTo>
                  <a:cubicBezTo>
                    <a:pt x="309" y="14161"/>
                    <a:pt x="419" y="14093"/>
                    <a:pt x="429" y="13957"/>
                  </a:cubicBezTo>
                  <a:cubicBezTo>
                    <a:pt x="659" y="11655"/>
                    <a:pt x="785" y="9354"/>
                    <a:pt x="869" y="7052"/>
                  </a:cubicBezTo>
                  <a:cubicBezTo>
                    <a:pt x="931" y="4792"/>
                    <a:pt x="1078" y="2407"/>
                    <a:pt x="764" y="126"/>
                  </a:cubicBezTo>
                  <a:cubicBezTo>
                    <a:pt x="753" y="49"/>
                    <a:pt x="683" y="0"/>
                    <a:pt x="6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61"/>
            <p:cNvSpPr/>
            <p:nvPr/>
          </p:nvSpPr>
          <p:spPr>
            <a:xfrm>
              <a:off x="3839550" y="1168450"/>
              <a:ext cx="43425" cy="361725"/>
            </a:xfrm>
            <a:custGeom>
              <a:avLst/>
              <a:gdLst/>
              <a:ahLst/>
              <a:cxnLst/>
              <a:rect l="l" t="t" r="r" b="b"/>
              <a:pathLst>
                <a:path w="1737" h="14469" extrusionOk="0">
                  <a:moveTo>
                    <a:pt x="532" y="1"/>
                  </a:moveTo>
                  <a:cubicBezTo>
                    <a:pt x="437" y="1"/>
                    <a:pt x="322" y="90"/>
                    <a:pt x="335" y="219"/>
                  </a:cubicBezTo>
                  <a:cubicBezTo>
                    <a:pt x="753" y="2542"/>
                    <a:pt x="523" y="4927"/>
                    <a:pt x="398" y="7271"/>
                  </a:cubicBezTo>
                  <a:cubicBezTo>
                    <a:pt x="251" y="9614"/>
                    <a:pt x="126" y="11916"/>
                    <a:pt x="0" y="14238"/>
                  </a:cubicBezTo>
                  <a:cubicBezTo>
                    <a:pt x="0" y="14364"/>
                    <a:pt x="105" y="14468"/>
                    <a:pt x="230" y="14468"/>
                  </a:cubicBezTo>
                  <a:cubicBezTo>
                    <a:pt x="649" y="14468"/>
                    <a:pt x="1088" y="14468"/>
                    <a:pt x="1507" y="14447"/>
                  </a:cubicBezTo>
                  <a:cubicBezTo>
                    <a:pt x="1737" y="14426"/>
                    <a:pt x="1737" y="14071"/>
                    <a:pt x="1507" y="14050"/>
                  </a:cubicBezTo>
                  <a:cubicBezTo>
                    <a:pt x="649" y="13966"/>
                    <a:pt x="586" y="14113"/>
                    <a:pt x="523" y="13213"/>
                  </a:cubicBezTo>
                  <a:cubicBezTo>
                    <a:pt x="461" y="12564"/>
                    <a:pt x="586" y="11832"/>
                    <a:pt x="628" y="11141"/>
                  </a:cubicBezTo>
                  <a:cubicBezTo>
                    <a:pt x="691" y="9865"/>
                    <a:pt x="753" y="8568"/>
                    <a:pt x="795" y="7271"/>
                  </a:cubicBezTo>
                  <a:cubicBezTo>
                    <a:pt x="900" y="4864"/>
                    <a:pt x="1172" y="2458"/>
                    <a:pt x="649" y="115"/>
                  </a:cubicBezTo>
                  <a:cubicBezTo>
                    <a:pt x="641" y="35"/>
                    <a:pt x="590" y="1"/>
                    <a:pt x="5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61"/>
            <p:cNvSpPr/>
            <p:nvPr/>
          </p:nvSpPr>
          <p:spPr>
            <a:xfrm>
              <a:off x="3823075" y="1521775"/>
              <a:ext cx="100175" cy="42350"/>
            </a:xfrm>
            <a:custGeom>
              <a:avLst/>
              <a:gdLst/>
              <a:ahLst/>
              <a:cxnLst/>
              <a:rect l="l" t="t" r="r" b="b"/>
              <a:pathLst>
                <a:path w="4007" h="1694" extrusionOk="0">
                  <a:moveTo>
                    <a:pt x="2228" y="1"/>
                  </a:moveTo>
                  <a:cubicBezTo>
                    <a:pt x="2019" y="21"/>
                    <a:pt x="2040" y="335"/>
                    <a:pt x="2249" y="356"/>
                  </a:cubicBezTo>
                  <a:cubicBezTo>
                    <a:pt x="2542" y="398"/>
                    <a:pt x="3086" y="503"/>
                    <a:pt x="3254" y="775"/>
                  </a:cubicBezTo>
                  <a:cubicBezTo>
                    <a:pt x="3503" y="1226"/>
                    <a:pt x="3150" y="1284"/>
                    <a:pt x="2850" y="1284"/>
                  </a:cubicBezTo>
                  <a:cubicBezTo>
                    <a:pt x="2746" y="1284"/>
                    <a:pt x="2649" y="1277"/>
                    <a:pt x="2584" y="1277"/>
                  </a:cubicBezTo>
                  <a:cubicBezTo>
                    <a:pt x="2270" y="1256"/>
                    <a:pt x="806" y="984"/>
                    <a:pt x="994" y="419"/>
                  </a:cubicBezTo>
                  <a:cubicBezTo>
                    <a:pt x="1048" y="256"/>
                    <a:pt x="936" y="155"/>
                    <a:pt x="816" y="155"/>
                  </a:cubicBezTo>
                  <a:cubicBezTo>
                    <a:pt x="750" y="155"/>
                    <a:pt x="683" y="185"/>
                    <a:pt x="638" y="252"/>
                  </a:cubicBezTo>
                  <a:cubicBezTo>
                    <a:pt x="1" y="1208"/>
                    <a:pt x="2070" y="1694"/>
                    <a:pt x="2927" y="1694"/>
                  </a:cubicBezTo>
                  <a:cubicBezTo>
                    <a:pt x="3026" y="1694"/>
                    <a:pt x="3109" y="1687"/>
                    <a:pt x="3170" y="1674"/>
                  </a:cubicBezTo>
                  <a:cubicBezTo>
                    <a:pt x="3588" y="1591"/>
                    <a:pt x="4007" y="1277"/>
                    <a:pt x="3777" y="796"/>
                  </a:cubicBezTo>
                  <a:cubicBezTo>
                    <a:pt x="3505" y="252"/>
                    <a:pt x="2772" y="1"/>
                    <a:pt x="22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61"/>
            <p:cNvSpPr/>
            <p:nvPr/>
          </p:nvSpPr>
          <p:spPr>
            <a:xfrm>
              <a:off x="3780550" y="1172550"/>
              <a:ext cx="43850" cy="353975"/>
            </a:xfrm>
            <a:custGeom>
              <a:avLst/>
              <a:gdLst/>
              <a:ahLst/>
              <a:cxnLst/>
              <a:rect l="l" t="t" r="r" b="b"/>
              <a:pathLst>
                <a:path w="1754" h="14159" extrusionOk="0">
                  <a:moveTo>
                    <a:pt x="1393" y="0"/>
                  </a:moveTo>
                  <a:cubicBezTo>
                    <a:pt x="1332" y="0"/>
                    <a:pt x="1272" y="47"/>
                    <a:pt x="1251" y="139"/>
                  </a:cubicBezTo>
                  <a:cubicBezTo>
                    <a:pt x="1000" y="2336"/>
                    <a:pt x="1042" y="4575"/>
                    <a:pt x="875" y="6793"/>
                  </a:cubicBezTo>
                  <a:cubicBezTo>
                    <a:pt x="665" y="9178"/>
                    <a:pt x="372" y="11542"/>
                    <a:pt x="38" y="13886"/>
                  </a:cubicBezTo>
                  <a:cubicBezTo>
                    <a:pt x="0" y="14048"/>
                    <a:pt x="134" y="14159"/>
                    <a:pt x="262" y="14159"/>
                  </a:cubicBezTo>
                  <a:cubicBezTo>
                    <a:pt x="348" y="14159"/>
                    <a:pt x="431" y="14108"/>
                    <a:pt x="456" y="13990"/>
                  </a:cubicBezTo>
                  <a:cubicBezTo>
                    <a:pt x="791" y="11773"/>
                    <a:pt x="1042" y="9555"/>
                    <a:pt x="1251" y="7316"/>
                  </a:cubicBezTo>
                  <a:cubicBezTo>
                    <a:pt x="1460" y="4972"/>
                    <a:pt x="1753" y="2503"/>
                    <a:pt x="1544" y="160"/>
                  </a:cubicBezTo>
                  <a:cubicBezTo>
                    <a:pt x="1523" y="53"/>
                    <a:pt x="1457" y="0"/>
                    <a:pt x="13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61"/>
            <p:cNvSpPr/>
            <p:nvPr/>
          </p:nvSpPr>
          <p:spPr>
            <a:xfrm>
              <a:off x="3744875" y="1167550"/>
              <a:ext cx="45525" cy="362325"/>
            </a:xfrm>
            <a:custGeom>
              <a:avLst/>
              <a:gdLst/>
              <a:ahLst/>
              <a:cxnLst/>
              <a:rect l="l" t="t" r="r" b="b"/>
              <a:pathLst>
                <a:path w="1821" h="14493" extrusionOk="0">
                  <a:moveTo>
                    <a:pt x="1251" y="1"/>
                  </a:moveTo>
                  <a:cubicBezTo>
                    <a:pt x="1163" y="1"/>
                    <a:pt x="1077" y="59"/>
                    <a:pt x="1088" y="172"/>
                  </a:cubicBezTo>
                  <a:cubicBezTo>
                    <a:pt x="1381" y="2473"/>
                    <a:pt x="1046" y="4754"/>
                    <a:pt x="795" y="7035"/>
                  </a:cubicBezTo>
                  <a:cubicBezTo>
                    <a:pt x="544" y="9441"/>
                    <a:pt x="272" y="11805"/>
                    <a:pt x="21" y="14211"/>
                  </a:cubicBezTo>
                  <a:cubicBezTo>
                    <a:pt x="0" y="14358"/>
                    <a:pt x="146" y="14462"/>
                    <a:pt x="251" y="14462"/>
                  </a:cubicBezTo>
                  <a:cubicBezTo>
                    <a:pt x="547" y="14477"/>
                    <a:pt x="843" y="14492"/>
                    <a:pt x="1146" y="14492"/>
                  </a:cubicBezTo>
                  <a:cubicBezTo>
                    <a:pt x="1272" y="14492"/>
                    <a:pt x="1399" y="14490"/>
                    <a:pt x="1527" y="14483"/>
                  </a:cubicBezTo>
                  <a:cubicBezTo>
                    <a:pt x="1737" y="14483"/>
                    <a:pt x="1799" y="14149"/>
                    <a:pt x="1590" y="14107"/>
                  </a:cubicBezTo>
                  <a:cubicBezTo>
                    <a:pt x="1109" y="14044"/>
                    <a:pt x="774" y="14149"/>
                    <a:pt x="544" y="13688"/>
                  </a:cubicBezTo>
                  <a:cubicBezTo>
                    <a:pt x="356" y="13354"/>
                    <a:pt x="711" y="12056"/>
                    <a:pt x="753" y="11659"/>
                  </a:cubicBezTo>
                  <a:cubicBezTo>
                    <a:pt x="900" y="10299"/>
                    <a:pt x="1046" y="8918"/>
                    <a:pt x="1172" y="7558"/>
                  </a:cubicBezTo>
                  <a:cubicBezTo>
                    <a:pt x="1423" y="5089"/>
                    <a:pt x="1820" y="2599"/>
                    <a:pt x="1423" y="130"/>
                  </a:cubicBezTo>
                  <a:cubicBezTo>
                    <a:pt x="1404" y="43"/>
                    <a:pt x="1327" y="1"/>
                    <a:pt x="12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61"/>
            <p:cNvSpPr/>
            <p:nvPr/>
          </p:nvSpPr>
          <p:spPr>
            <a:xfrm>
              <a:off x="3726400" y="1521250"/>
              <a:ext cx="100625" cy="42700"/>
            </a:xfrm>
            <a:custGeom>
              <a:avLst/>
              <a:gdLst/>
              <a:ahLst/>
              <a:cxnLst/>
              <a:rect l="l" t="t" r="r" b="b"/>
              <a:pathLst>
                <a:path w="4025" h="1708" extrusionOk="0">
                  <a:moveTo>
                    <a:pt x="2329" y="1"/>
                  </a:moveTo>
                  <a:cubicBezTo>
                    <a:pt x="2120" y="22"/>
                    <a:pt x="2057" y="335"/>
                    <a:pt x="2266" y="356"/>
                  </a:cubicBezTo>
                  <a:cubicBezTo>
                    <a:pt x="2559" y="419"/>
                    <a:pt x="2852" y="482"/>
                    <a:pt x="3082" y="670"/>
                  </a:cubicBezTo>
                  <a:cubicBezTo>
                    <a:pt x="3271" y="796"/>
                    <a:pt x="3313" y="817"/>
                    <a:pt x="3292" y="1068"/>
                  </a:cubicBezTo>
                  <a:cubicBezTo>
                    <a:pt x="3276" y="1267"/>
                    <a:pt x="3216" y="1309"/>
                    <a:pt x="3070" y="1309"/>
                  </a:cubicBezTo>
                  <a:cubicBezTo>
                    <a:pt x="3016" y="1309"/>
                    <a:pt x="2952" y="1303"/>
                    <a:pt x="2873" y="1298"/>
                  </a:cubicBezTo>
                  <a:cubicBezTo>
                    <a:pt x="2476" y="1298"/>
                    <a:pt x="844" y="963"/>
                    <a:pt x="1074" y="294"/>
                  </a:cubicBezTo>
                  <a:cubicBezTo>
                    <a:pt x="1127" y="147"/>
                    <a:pt x="1019" y="68"/>
                    <a:pt x="896" y="68"/>
                  </a:cubicBezTo>
                  <a:cubicBezTo>
                    <a:pt x="826" y="68"/>
                    <a:pt x="750" y="94"/>
                    <a:pt x="697" y="147"/>
                  </a:cubicBezTo>
                  <a:cubicBezTo>
                    <a:pt x="0" y="1115"/>
                    <a:pt x="2278" y="1707"/>
                    <a:pt x="3102" y="1707"/>
                  </a:cubicBezTo>
                  <a:cubicBezTo>
                    <a:pt x="3168" y="1707"/>
                    <a:pt x="3226" y="1703"/>
                    <a:pt x="3271" y="1695"/>
                  </a:cubicBezTo>
                  <a:cubicBezTo>
                    <a:pt x="3689" y="1612"/>
                    <a:pt x="4024" y="1298"/>
                    <a:pt x="3815" y="858"/>
                  </a:cubicBezTo>
                  <a:cubicBezTo>
                    <a:pt x="3564" y="314"/>
                    <a:pt x="2873" y="22"/>
                    <a:pt x="23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61"/>
            <p:cNvSpPr/>
            <p:nvPr/>
          </p:nvSpPr>
          <p:spPr>
            <a:xfrm>
              <a:off x="3656975" y="903875"/>
              <a:ext cx="74200" cy="301900"/>
            </a:xfrm>
            <a:custGeom>
              <a:avLst/>
              <a:gdLst/>
              <a:ahLst/>
              <a:cxnLst/>
              <a:rect l="l" t="t" r="r" b="b"/>
              <a:pathLst>
                <a:path w="2968" h="12076" extrusionOk="0">
                  <a:moveTo>
                    <a:pt x="2725" y="0"/>
                  </a:moveTo>
                  <a:cubicBezTo>
                    <a:pt x="2696" y="0"/>
                    <a:pt x="2666" y="8"/>
                    <a:pt x="2637" y="27"/>
                  </a:cubicBezTo>
                  <a:cubicBezTo>
                    <a:pt x="2072" y="382"/>
                    <a:pt x="1947" y="947"/>
                    <a:pt x="1738" y="1596"/>
                  </a:cubicBezTo>
                  <a:cubicBezTo>
                    <a:pt x="1382" y="2684"/>
                    <a:pt x="1131" y="3814"/>
                    <a:pt x="901" y="4965"/>
                  </a:cubicBezTo>
                  <a:cubicBezTo>
                    <a:pt x="440" y="7224"/>
                    <a:pt x="1" y="9589"/>
                    <a:pt x="85" y="11890"/>
                  </a:cubicBezTo>
                  <a:cubicBezTo>
                    <a:pt x="85" y="12001"/>
                    <a:pt x="193" y="12076"/>
                    <a:pt x="287" y="12076"/>
                  </a:cubicBezTo>
                  <a:cubicBezTo>
                    <a:pt x="352" y="12076"/>
                    <a:pt x="411" y="12039"/>
                    <a:pt x="419" y="11953"/>
                  </a:cubicBezTo>
                  <a:cubicBezTo>
                    <a:pt x="712" y="9986"/>
                    <a:pt x="796" y="8020"/>
                    <a:pt x="1152" y="6074"/>
                  </a:cubicBezTo>
                  <a:cubicBezTo>
                    <a:pt x="1340" y="5090"/>
                    <a:pt x="1549" y="4128"/>
                    <a:pt x="1779" y="3165"/>
                  </a:cubicBezTo>
                  <a:cubicBezTo>
                    <a:pt x="1989" y="2307"/>
                    <a:pt x="2156" y="905"/>
                    <a:pt x="2846" y="320"/>
                  </a:cubicBezTo>
                  <a:cubicBezTo>
                    <a:pt x="2967" y="181"/>
                    <a:pt x="2860" y="0"/>
                    <a:pt x="27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61"/>
            <p:cNvSpPr/>
            <p:nvPr/>
          </p:nvSpPr>
          <p:spPr>
            <a:xfrm>
              <a:off x="3698300" y="978575"/>
              <a:ext cx="36775" cy="237600"/>
            </a:xfrm>
            <a:custGeom>
              <a:avLst/>
              <a:gdLst/>
              <a:ahLst/>
              <a:cxnLst/>
              <a:rect l="l" t="t" r="r" b="b"/>
              <a:pathLst>
                <a:path w="1471" h="9504" extrusionOk="0">
                  <a:moveTo>
                    <a:pt x="1272" y="0"/>
                  </a:moveTo>
                  <a:cubicBezTo>
                    <a:pt x="1212" y="0"/>
                    <a:pt x="1155" y="35"/>
                    <a:pt x="1131" y="114"/>
                  </a:cubicBezTo>
                  <a:cubicBezTo>
                    <a:pt x="210" y="2981"/>
                    <a:pt x="1" y="6329"/>
                    <a:pt x="126" y="9300"/>
                  </a:cubicBezTo>
                  <a:cubicBezTo>
                    <a:pt x="126" y="9436"/>
                    <a:pt x="221" y="9504"/>
                    <a:pt x="317" y="9504"/>
                  </a:cubicBezTo>
                  <a:cubicBezTo>
                    <a:pt x="414" y="9504"/>
                    <a:pt x="513" y="9436"/>
                    <a:pt x="524" y="9300"/>
                  </a:cubicBezTo>
                  <a:cubicBezTo>
                    <a:pt x="775" y="6224"/>
                    <a:pt x="838" y="3253"/>
                    <a:pt x="1445" y="219"/>
                  </a:cubicBezTo>
                  <a:cubicBezTo>
                    <a:pt x="1470" y="90"/>
                    <a:pt x="1368" y="0"/>
                    <a:pt x="12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61"/>
            <p:cNvSpPr/>
            <p:nvPr/>
          </p:nvSpPr>
          <p:spPr>
            <a:xfrm>
              <a:off x="3660125" y="1203650"/>
              <a:ext cx="49075" cy="12350"/>
            </a:xfrm>
            <a:custGeom>
              <a:avLst/>
              <a:gdLst/>
              <a:ahLst/>
              <a:cxnLst/>
              <a:rect l="l" t="t" r="r" b="b"/>
              <a:pathLst>
                <a:path w="1963" h="494" extrusionOk="0">
                  <a:moveTo>
                    <a:pt x="333" y="1"/>
                  </a:moveTo>
                  <a:cubicBezTo>
                    <a:pt x="306" y="1"/>
                    <a:pt x="279" y="2"/>
                    <a:pt x="251" y="4"/>
                  </a:cubicBezTo>
                  <a:cubicBezTo>
                    <a:pt x="84" y="25"/>
                    <a:pt x="0" y="255"/>
                    <a:pt x="168" y="318"/>
                  </a:cubicBezTo>
                  <a:cubicBezTo>
                    <a:pt x="381" y="450"/>
                    <a:pt x="659" y="493"/>
                    <a:pt x="945" y="493"/>
                  </a:cubicBezTo>
                  <a:cubicBezTo>
                    <a:pt x="1249" y="493"/>
                    <a:pt x="1562" y="445"/>
                    <a:pt x="1821" y="402"/>
                  </a:cubicBezTo>
                  <a:cubicBezTo>
                    <a:pt x="1962" y="381"/>
                    <a:pt x="1947" y="87"/>
                    <a:pt x="1776" y="87"/>
                  </a:cubicBezTo>
                  <a:cubicBezTo>
                    <a:pt x="1770" y="87"/>
                    <a:pt x="1764" y="87"/>
                    <a:pt x="1758" y="88"/>
                  </a:cubicBezTo>
                  <a:cubicBezTo>
                    <a:pt x="1632" y="98"/>
                    <a:pt x="1507" y="103"/>
                    <a:pt x="1381" y="103"/>
                  </a:cubicBezTo>
                  <a:cubicBezTo>
                    <a:pt x="1256" y="103"/>
                    <a:pt x="1130" y="98"/>
                    <a:pt x="1005" y="88"/>
                  </a:cubicBezTo>
                  <a:cubicBezTo>
                    <a:pt x="763" y="69"/>
                    <a:pt x="554" y="1"/>
                    <a:pt x="3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61"/>
            <p:cNvSpPr/>
            <p:nvPr/>
          </p:nvSpPr>
          <p:spPr>
            <a:xfrm>
              <a:off x="3655950" y="1200350"/>
              <a:ext cx="63625" cy="47575"/>
            </a:xfrm>
            <a:custGeom>
              <a:avLst/>
              <a:gdLst/>
              <a:ahLst/>
              <a:cxnLst/>
              <a:rect l="l" t="t" r="r" b="b"/>
              <a:pathLst>
                <a:path w="2545" h="1903" extrusionOk="0">
                  <a:moveTo>
                    <a:pt x="360" y="1"/>
                  </a:moveTo>
                  <a:cubicBezTo>
                    <a:pt x="320" y="1"/>
                    <a:pt x="281" y="16"/>
                    <a:pt x="251" y="52"/>
                  </a:cubicBezTo>
                  <a:cubicBezTo>
                    <a:pt x="0" y="366"/>
                    <a:pt x="42" y="889"/>
                    <a:pt x="230" y="1245"/>
                  </a:cubicBezTo>
                  <a:cubicBezTo>
                    <a:pt x="377" y="1580"/>
                    <a:pt x="732" y="1831"/>
                    <a:pt x="1109" y="1894"/>
                  </a:cubicBezTo>
                  <a:cubicBezTo>
                    <a:pt x="1152" y="1899"/>
                    <a:pt x="1196" y="1902"/>
                    <a:pt x="1238" y="1902"/>
                  </a:cubicBezTo>
                  <a:cubicBezTo>
                    <a:pt x="1957" y="1902"/>
                    <a:pt x="2544" y="1102"/>
                    <a:pt x="2051" y="450"/>
                  </a:cubicBezTo>
                  <a:cubicBezTo>
                    <a:pt x="2007" y="406"/>
                    <a:pt x="1951" y="386"/>
                    <a:pt x="1898" y="386"/>
                  </a:cubicBezTo>
                  <a:cubicBezTo>
                    <a:pt x="1775" y="386"/>
                    <a:pt x="1663" y="492"/>
                    <a:pt x="1737" y="638"/>
                  </a:cubicBezTo>
                  <a:cubicBezTo>
                    <a:pt x="1986" y="1066"/>
                    <a:pt x="1658" y="1495"/>
                    <a:pt x="1257" y="1495"/>
                  </a:cubicBezTo>
                  <a:cubicBezTo>
                    <a:pt x="1188" y="1495"/>
                    <a:pt x="1117" y="1482"/>
                    <a:pt x="1046" y="1454"/>
                  </a:cubicBezTo>
                  <a:cubicBezTo>
                    <a:pt x="795" y="1370"/>
                    <a:pt x="628" y="1161"/>
                    <a:pt x="544" y="931"/>
                  </a:cubicBezTo>
                  <a:cubicBezTo>
                    <a:pt x="460" y="659"/>
                    <a:pt x="565" y="450"/>
                    <a:pt x="565" y="199"/>
                  </a:cubicBezTo>
                  <a:cubicBezTo>
                    <a:pt x="565" y="94"/>
                    <a:pt x="459" y="1"/>
                    <a:pt x="36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61"/>
            <p:cNvSpPr/>
            <p:nvPr/>
          </p:nvSpPr>
          <p:spPr>
            <a:xfrm>
              <a:off x="3593175" y="1245000"/>
              <a:ext cx="178375" cy="144200"/>
            </a:xfrm>
            <a:custGeom>
              <a:avLst/>
              <a:gdLst/>
              <a:ahLst/>
              <a:cxnLst/>
              <a:rect l="l" t="t" r="r" b="b"/>
              <a:pathLst>
                <a:path w="7135" h="5768" extrusionOk="0">
                  <a:moveTo>
                    <a:pt x="1337" y="0"/>
                  </a:moveTo>
                  <a:cubicBezTo>
                    <a:pt x="991" y="0"/>
                    <a:pt x="675" y="46"/>
                    <a:pt x="481" y="191"/>
                  </a:cubicBezTo>
                  <a:cubicBezTo>
                    <a:pt x="105" y="463"/>
                    <a:pt x="168" y="1175"/>
                    <a:pt x="147" y="1593"/>
                  </a:cubicBezTo>
                  <a:cubicBezTo>
                    <a:pt x="21" y="2911"/>
                    <a:pt x="0" y="4250"/>
                    <a:pt x="21" y="5548"/>
                  </a:cubicBezTo>
                  <a:cubicBezTo>
                    <a:pt x="21" y="5694"/>
                    <a:pt x="136" y="5767"/>
                    <a:pt x="251" y="5767"/>
                  </a:cubicBezTo>
                  <a:cubicBezTo>
                    <a:pt x="366" y="5767"/>
                    <a:pt x="481" y="5694"/>
                    <a:pt x="481" y="5548"/>
                  </a:cubicBezTo>
                  <a:cubicBezTo>
                    <a:pt x="481" y="4627"/>
                    <a:pt x="481" y="3748"/>
                    <a:pt x="544" y="2828"/>
                  </a:cubicBezTo>
                  <a:cubicBezTo>
                    <a:pt x="565" y="2409"/>
                    <a:pt x="565" y="1991"/>
                    <a:pt x="628" y="1593"/>
                  </a:cubicBezTo>
                  <a:cubicBezTo>
                    <a:pt x="586" y="1342"/>
                    <a:pt x="649" y="1070"/>
                    <a:pt x="753" y="840"/>
                  </a:cubicBezTo>
                  <a:cubicBezTo>
                    <a:pt x="768" y="610"/>
                    <a:pt x="871" y="499"/>
                    <a:pt x="1056" y="499"/>
                  </a:cubicBezTo>
                  <a:cubicBezTo>
                    <a:pt x="1140" y="499"/>
                    <a:pt x="1242" y="522"/>
                    <a:pt x="1360" y="568"/>
                  </a:cubicBezTo>
                  <a:cubicBezTo>
                    <a:pt x="1571" y="527"/>
                    <a:pt x="1800" y="512"/>
                    <a:pt x="2037" y="512"/>
                  </a:cubicBezTo>
                  <a:cubicBezTo>
                    <a:pt x="2648" y="512"/>
                    <a:pt x="3314" y="610"/>
                    <a:pt x="3871" y="610"/>
                  </a:cubicBezTo>
                  <a:cubicBezTo>
                    <a:pt x="4541" y="610"/>
                    <a:pt x="5210" y="619"/>
                    <a:pt x="5886" y="619"/>
                  </a:cubicBezTo>
                  <a:cubicBezTo>
                    <a:pt x="6224" y="619"/>
                    <a:pt x="6563" y="617"/>
                    <a:pt x="6905" y="610"/>
                  </a:cubicBezTo>
                  <a:cubicBezTo>
                    <a:pt x="6912" y="610"/>
                    <a:pt x="6919" y="611"/>
                    <a:pt x="6925" y="611"/>
                  </a:cubicBezTo>
                  <a:cubicBezTo>
                    <a:pt x="7135" y="611"/>
                    <a:pt x="7128" y="295"/>
                    <a:pt x="6905" y="275"/>
                  </a:cubicBezTo>
                  <a:cubicBezTo>
                    <a:pt x="5566" y="191"/>
                    <a:pt x="4206" y="170"/>
                    <a:pt x="2867" y="129"/>
                  </a:cubicBezTo>
                  <a:cubicBezTo>
                    <a:pt x="2520" y="116"/>
                    <a:pt x="1889" y="0"/>
                    <a:pt x="13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61"/>
            <p:cNvSpPr/>
            <p:nvPr/>
          </p:nvSpPr>
          <p:spPr>
            <a:xfrm>
              <a:off x="3591450" y="1255475"/>
              <a:ext cx="185875" cy="137950"/>
            </a:xfrm>
            <a:custGeom>
              <a:avLst/>
              <a:gdLst/>
              <a:ahLst/>
              <a:cxnLst/>
              <a:rect l="l" t="t" r="r" b="b"/>
              <a:pathLst>
                <a:path w="7435" h="5518" extrusionOk="0">
                  <a:moveTo>
                    <a:pt x="7199" y="1"/>
                  </a:moveTo>
                  <a:cubicBezTo>
                    <a:pt x="7123" y="1"/>
                    <a:pt x="7054" y="40"/>
                    <a:pt x="7037" y="128"/>
                  </a:cubicBezTo>
                  <a:cubicBezTo>
                    <a:pt x="6911" y="944"/>
                    <a:pt x="6869" y="1760"/>
                    <a:pt x="6807" y="2597"/>
                  </a:cubicBezTo>
                  <a:cubicBezTo>
                    <a:pt x="6723" y="3434"/>
                    <a:pt x="6911" y="4710"/>
                    <a:pt x="5970" y="4982"/>
                  </a:cubicBezTo>
                  <a:cubicBezTo>
                    <a:pt x="5685" y="5049"/>
                    <a:pt x="5357" y="5069"/>
                    <a:pt x="5019" y="5069"/>
                  </a:cubicBezTo>
                  <a:cubicBezTo>
                    <a:pt x="4512" y="5069"/>
                    <a:pt x="3982" y="5024"/>
                    <a:pt x="3542" y="5024"/>
                  </a:cubicBezTo>
                  <a:cubicBezTo>
                    <a:pt x="3369" y="5027"/>
                    <a:pt x="3197" y="5029"/>
                    <a:pt x="3025" y="5029"/>
                  </a:cubicBezTo>
                  <a:cubicBezTo>
                    <a:pt x="2136" y="5029"/>
                    <a:pt x="1259" y="4983"/>
                    <a:pt x="383" y="4878"/>
                  </a:cubicBezTo>
                  <a:cubicBezTo>
                    <a:pt x="369" y="4876"/>
                    <a:pt x="356" y="4875"/>
                    <a:pt x="344" y="4875"/>
                  </a:cubicBezTo>
                  <a:cubicBezTo>
                    <a:pt x="100" y="4875"/>
                    <a:pt x="0" y="5236"/>
                    <a:pt x="278" y="5296"/>
                  </a:cubicBezTo>
                  <a:cubicBezTo>
                    <a:pt x="1162" y="5466"/>
                    <a:pt x="2031" y="5512"/>
                    <a:pt x="2932" y="5512"/>
                  </a:cubicBezTo>
                  <a:cubicBezTo>
                    <a:pt x="3141" y="5512"/>
                    <a:pt x="3351" y="5509"/>
                    <a:pt x="3563" y="5505"/>
                  </a:cubicBezTo>
                  <a:cubicBezTo>
                    <a:pt x="4170" y="5505"/>
                    <a:pt x="4735" y="5463"/>
                    <a:pt x="5342" y="5463"/>
                  </a:cubicBezTo>
                  <a:cubicBezTo>
                    <a:pt x="5584" y="5463"/>
                    <a:pt x="5950" y="5518"/>
                    <a:pt x="6275" y="5518"/>
                  </a:cubicBezTo>
                  <a:cubicBezTo>
                    <a:pt x="6484" y="5518"/>
                    <a:pt x="6676" y="5495"/>
                    <a:pt x="6807" y="5422"/>
                  </a:cubicBezTo>
                  <a:cubicBezTo>
                    <a:pt x="7225" y="5191"/>
                    <a:pt x="7120" y="4773"/>
                    <a:pt x="7183" y="4292"/>
                  </a:cubicBezTo>
                  <a:cubicBezTo>
                    <a:pt x="7288" y="2932"/>
                    <a:pt x="7434" y="1572"/>
                    <a:pt x="7434" y="212"/>
                  </a:cubicBezTo>
                  <a:cubicBezTo>
                    <a:pt x="7422" y="78"/>
                    <a:pt x="7304" y="1"/>
                    <a:pt x="719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61"/>
            <p:cNvSpPr/>
            <p:nvPr/>
          </p:nvSpPr>
          <p:spPr>
            <a:xfrm>
              <a:off x="3704050" y="1221000"/>
              <a:ext cx="25150" cy="38425"/>
            </a:xfrm>
            <a:custGeom>
              <a:avLst/>
              <a:gdLst/>
              <a:ahLst/>
              <a:cxnLst/>
              <a:rect l="l" t="t" r="r" b="b"/>
              <a:pathLst>
                <a:path w="1006" h="1537" extrusionOk="0">
                  <a:moveTo>
                    <a:pt x="231" y="0"/>
                  </a:moveTo>
                  <a:cubicBezTo>
                    <a:pt x="106" y="0"/>
                    <a:pt x="1" y="147"/>
                    <a:pt x="85" y="293"/>
                  </a:cubicBezTo>
                  <a:cubicBezTo>
                    <a:pt x="189" y="440"/>
                    <a:pt x="399" y="544"/>
                    <a:pt x="482" y="733"/>
                  </a:cubicBezTo>
                  <a:cubicBezTo>
                    <a:pt x="587" y="900"/>
                    <a:pt x="608" y="1151"/>
                    <a:pt x="587" y="1381"/>
                  </a:cubicBezTo>
                  <a:cubicBezTo>
                    <a:pt x="561" y="1471"/>
                    <a:pt x="652" y="1537"/>
                    <a:pt x="746" y="1537"/>
                  </a:cubicBezTo>
                  <a:cubicBezTo>
                    <a:pt x="807" y="1537"/>
                    <a:pt x="868" y="1510"/>
                    <a:pt x="901" y="1444"/>
                  </a:cubicBezTo>
                  <a:cubicBezTo>
                    <a:pt x="1005" y="1151"/>
                    <a:pt x="1005" y="858"/>
                    <a:pt x="859" y="565"/>
                  </a:cubicBezTo>
                  <a:cubicBezTo>
                    <a:pt x="754" y="335"/>
                    <a:pt x="545" y="21"/>
                    <a:pt x="2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61"/>
            <p:cNvSpPr/>
            <p:nvPr/>
          </p:nvSpPr>
          <p:spPr>
            <a:xfrm>
              <a:off x="3633975" y="1215250"/>
              <a:ext cx="29825" cy="40525"/>
            </a:xfrm>
            <a:custGeom>
              <a:avLst/>
              <a:gdLst/>
              <a:ahLst/>
              <a:cxnLst/>
              <a:rect l="l" t="t" r="r" b="b"/>
              <a:pathLst>
                <a:path w="1193" h="1621" extrusionOk="0">
                  <a:moveTo>
                    <a:pt x="942" y="0"/>
                  </a:moveTo>
                  <a:cubicBezTo>
                    <a:pt x="314" y="0"/>
                    <a:pt x="0" y="1046"/>
                    <a:pt x="251" y="1528"/>
                  </a:cubicBezTo>
                  <a:cubicBezTo>
                    <a:pt x="276" y="1593"/>
                    <a:pt x="332" y="1620"/>
                    <a:pt x="392" y="1620"/>
                  </a:cubicBezTo>
                  <a:cubicBezTo>
                    <a:pt x="485" y="1620"/>
                    <a:pt x="586" y="1554"/>
                    <a:pt x="586" y="1465"/>
                  </a:cubicBezTo>
                  <a:cubicBezTo>
                    <a:pt x="586" y="1214"/>
                    <a:pt x="544" y="1005"/>
                    <a:pt x="691" y="774"/>
                  </a:cubicBezTo>
                  <a:cubicBezTo>
                    <a:pt x="795" y="565"/>
                    <a:pt x="1005" y="461"/>
                    <a:pt x="1109" y="272"/>
                  </a:cubicBezTo>
                  <a:cubicBezTo>
                    <a:pt x="1193" y="147"/>
                    <a:pt x="1067" y="0"/>
                    <a:pt x="94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61"/>
            <p:cNvSpPr/>
            <p:nvPr/>
          </p:nvSpPr>
          <p:spPr>
            <a:xfrm>
              <a:off x="3603650" y="1253475"/>
              <a:ext cx="172350" cy="89950"/>
            </a:xfrm>
            <a:custGeom>
              <a:avLst/>
              <a:gdLst/>
              <a:ahLst/>
              <a:cxnLst/>
              <a:rect l="l" t="t" r="r" b="b"/>
              <a:pathLst>
                <a:path w="6894" h="3598" extrusionOk="0">
                  <a:moveTo>
                    <a:pt x="6643" y="1"/>
                  </a:moveTo>
                  <a:cubicBezTo>
                    <a:pt x="6601" y="1"/>
                    <a:pt x="6560" y="19"/>
                    <a:pt x="6528" y="62"/>
                  </a:cubicBezTo>
                  <a:cubicBezTo>
                    <a:pt x="6109" y="564"/>
                    <a:pt x="5691" y="1045"/>
                    <a:pt x="5251" y="1505"/>
                  </a:cubicBezTo>
                  <a:cubicBezTo>
                    <a:pt x="4917" y="1840"/>
                    <a:pt x="3975" y="2970"/>
                    <a:pt x="3494" y="3012"/>
                  </a:cubicBezTo>
                  <a:cubicBezTo>
                    <a:pt x="3478" y="3014"/>
                    <a:pt x="3461" y="3015"/>
                    <a:pt x="3445" y="3015"/>
                  </a:cubicBezTo>
                  <a:cubicBezTo>
                    <a:pt x="2920" y="3015"/>
                    <a:pt x="2124" y="2080"/>
                    <a:pt x="1799" y="1735"/>
                  </a:cubicBezTo>
                  <a:cubicBezTo>
                    <a:pt x="1318" y="1233"/>
                    <a:pt x="899" y="668"/>
                    <a:pt x="481" y="145"/>
                  </a:cubicBezTo>
                  <a:cubicBezTo>
                    <a:pt x="444" y="92"/>
                    <a:pt x="392" y="70"/>
                    <a:pt x="338" y="70"/>
                  </a:cubicBezTo>
                  <a:cubicBezTo>
                    <a:pt x="178" y="70"/>
                    <a:pt x="0" y="261"/>
                    <a:pt x="125" y="417"/>
                  </a:cubicBezTo>
                  <a:cubicBezTo>
                    <a:pt x="732" y="1212"/>
                    <a:pt x="1318" y="2028"/>
                    <a:pt x="2029" y="2677"/>
                  </a:cubicBezTo>
                  <a:cubicBezTo>
                    <a:pt x="2343" y="2928"/>
                    <a:pt x="2950" y="3598"/>
                    <a:pt x="3389" y="3598"/>
                  </a:cubicBezTo>
                  <a:cubicBezTo>
                    <a:pt x="3808" y="3598"/>
                    <a:pt x="4498" y="2865"/>
                    <a:pt x="4770" y="2614"/>
                  </a:cubicBezTo>
                  <a:cubicBezTo>
                    <a:pt x="5544" y="1945"/>
                    <a:pt x="6214" y="1191"/>
                    <a:pt x="6800" y="313"/>
                  </a:cubicBezTo>
                  <a:cubicBezTo>
                    <a:pt x="6893" y="157"/>
                    <a:pt x="6766" y="1"/>
                    <a:pt x="66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61"/>
            <p:cNvSpPr/>
            <p:nvPr/>
          </p:nvSpPr>
          <p:spPr>
            <a:xfrm>
              <a:off x="3926575" y="921000"/>
              <a:ext cx="128325" cy="203400"/>
            </a:xfrm>
            <a:custGeom>
              <a:avLst/>
              <a:gdLst/>
              <a:ahLst/>
              <a:cxnLst/>
              <a:rect l="l" t="t" r="r" b="b"/>
              <a:pathLst>
                <a:path w="5133" h="8136" extrusionOk="0">
                  <a:moveTo>
                    <a:pt x="189" y="1"/>
                  </a:moveTo>
                  <a:cubicBezTo>
                    <a:pt x="97" y="1"/>
                    <a:pt x="1" y="84"/>
                    <a:pt x="13" y="200"/>
                  </a:cubicBezTo>
                  <a:cubicBezTo>
                    <a:pt x="495" y="3401"/>
                    <a:pt x="2566" y="5723"/>
                    <a:pt x="4658" y="8067"/>
                  </a:cubicBezTo>
                  <a:cubicBezTo>
                    <a:pt x="4707" y="8115"/>
                    <a:pt x="4761" y="8136"/>
                    <a:pt x="4813" y="8136"/>
                  </a:cubicBezTo>
                  <a:cubicBezTo>
                    <a:pt x="4985" y="8136"/>
                    <a:pt x="5133" y="7914"/>
                    <a:pt x="4972" y="7753"/>
                  </a:cubicBezTo>
                  <a:cubicBezTo>
                    <a:pt x="3926" y="6581"/>
                    <a:pt x="2901" y="5389"/>
                    <a:pt x="1980" y="4091"/>
                  </a:cubicBezTo>
                  <a:cubicBezTo>
                    <a:pt x="1122" y="2899"/>
                    <a:pt x="725" y="1560"/>
                    <a:pt x="327" y="116"/>
                  </a:cubicBezTo>
                  <a:cubicBezTo>
                    <a:pt x="303" y="35"/>
                    <a:pt x="247" y="1"/>
                    <a:pt x="1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61"/>
            <p:cNvSpPr/>
            <p:nvPr/>
          </p:nvSpPr>
          <p:spPr>
            <a:xfrm>
              <a:off x="3916575" y="1000175"/>
              <a:ext cx="134925" cy="170600"/>
            </a:xfrm>
            <a:custGeom>
              <a:avLst/>
              <a:gdLst/>
              <a:ahLst/>
              <a:cxnLst/>
              <a:rect l="l" t="t" r="r" b="b"/>
              <a:pathLst>
                <a:path w="5397" h="6824" extrusionOk="0">
                  <a:moveTo>
                    <a:pt x="186" y="0"/>
                  </a:moveTo>
                  <a:cubicBezTo>
                    <a:pt x="89" y="0"/>
                    <a:pt x="1" y="72"/>
                    <a:pt x="37" y="192"/>
                  </a:cubicBezTo>
                  <a:cubicBezTo>
                    <a:pt x="727" y="2912"/>
                    <a:pt x="2610" y="5276"/>
                    <a:pt x="4975" y="6783"/>
                  </a:cubicBezTo>
                  <a:cubicBezTo>
                    <a:pt x="5017" y="6811"/>
                    <a:pt x="5058" y="6823"/>
                    <a:pt x="5096" y="6823"/>
                  </a:cubicBezTo>
                  <a:cubicBezTo>
                    <a:pt x="5284" y="6823"/>
                    <a:pt x="5396" y="6528"/>
                    <a:pt x="5205" y="6406"/>
                  </a:cubicBezTo>
                  <a:cubicBezTo>
                    <a:pt x="2841" y="4837"/>
                    <a:pt x="1355" y="2745"/>
                    <a:pt x="372" y="129"/>
                  </a:cubicBezTo>
                  <a:cubicBezTo>
                    <a:pt x="336" y="40"/>
                    <a:pt x="258" y="0"/>
                    <a:pt x="1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61"/>
            <p:cNvSpPr/>
            <p:nvPr/>
          </p:nvSpPr>
          <p:spPr>
            <a:xfrm>
              <a:off x="4034650" y="1120525"/>
              <a:ext cx="19375" cy="47000"/>
            </a:xfrm>
            <a:custGeom>
              <a:avLst/>
              <a:gdLst/>
              <a:ahLst/>
              <a:cxnLst/>
              <a:rect l="l" t="t" r="r" b="b"/>
              <a:pathLst>
                <a:path w="775" h="1880" extrusionOk="0">
                  <a:moveTo>
                    <a:pt x="636" y="1"/>
                  </a:moveTo>
                  <a:cubicBezTo>
                    <a:pt x="587" y="1"/>
                    <a:pt x="537" y="23"/>
                    <a:pt x="503" y="65"/>
                  </a:cubicBezTo>
                  <a:cubicBezTo>
                    <a:pt x="356" y="295"/>
                    <a:pt x="294" y="609"/>
                    <a:pt x="210" y="881"/>
                  </a:cubicBezTo>
                  <a:cubicBezTo>
                    <a:pt x="147" y="1132"/>
                    <a:pt x="1" y="1425"/>
                    <a:pt x="1" y="1718"/>
                  </a:cubicBezTo>
                  <a:cubicBezTo>
                    <a:pt x="1" y="1817"/>
                    <a:pt x="88" y="1879"/>
                    <a:pt x="173" y="1879"/>
                  </a:cubicBezTo>
                  <a:cubicBezTo>
                    <a:pt x="232" y="1879"/>
                    <a:pt x="289" y="1849"/>
                    <a:pt x="315" y="1781"/>
                  </a:cubicBezTo>
                  <a:cubicBezTo>
                    <a:pt x="482" y="1550"/>
                    <a:pt x="503" y="1237"/>
                    <a:pt x="587" y="986"/>
                  </a:cubicBezTo>
                  <a:cubicBezTo>
                    <a:pt x="670" y="714"/>
                    <a:pt x="775" y="442"/>
                    <a:pt x="775" y="149"/>
                  </a:cubicBezTo>
                  <a:cubicBezTo>
                    <a:pt x="775" y="49"/>
                    <a:pt x="708" y="1"/>
                    <a:pt x="6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1072;p61">
            <a:extLst>
              <a:ext uri="{FF2B5EF4-FFF2-40B4-BE49-F238E27FC236}">
                <a16:creationId xmlns:a16="http://schemas.microsoft.com/office/drawing/2014/main" id="{4F953470-628B-CC4A-B213-6986793278FF}"/>
              </a:ext>
            </a:extLst>
          </p:cNvPr>
          <p:cNvSpPr/>
          <p:nvPr/>
        </p:nvSpPr>
        <p:spPr>
          <a:xfrm>
            <a:off x="870273" y="3790468"/>
            <a:ext cx="1678800" cy="1064400"/>
          </a:xfrm>
          <a:prstGeom prst="rect">
            <a:avLst/>
          </a:prstGeom>
          <a:solidFill>
            <a:schemeClr val="l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1073;p61">
            <a:extLst>
              <a:ext uri="{FF2B5EF4-FFF2-40B4-BE49-F238E27FC236}">
                <a16:creationId xmlns:a16="http://schemas.microsoft.com/office/drawing/2014/main" id="{686466AE-A285-89D6-0ABD-761077ED9BD9}"/>
              </a:ext>
            </a:extLst>
          </p:cNvPr>
          <p:cNvSpPr/>
          <p:nvPr/>
        </p:nvSpPr>
        <p:spPr>
          <a:xfrm>
            <a:off x="870273" y="3382374"/>
            <a:ext cx="1678800" cy="316200"/>
          </a:xfrm>
          <a:prstGeom prst="foldedCorner">
            <a:avLst>
              <a:gd name="adj" fmla="val 37702"/>
            </a:avLst>
          </a:prstGeom>
          <a:solidFill>
            <a:schemeClr val="tx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1077;p61">
            <a:extLst>
              <a:ext uri="{FF2B5EF4-FFF2-40B4-BE49-F238E27FC236}">
                <a16:creationId xmlns:a16="http://schemas.microsoft.com/office/drawing/2014/main" id="{87750B8A-65AD-6AE8-B7C8-F342EF6E961E}"/>
              </a:ext>
            </a:extLst>
          </p:cNvPr>
          <p:cNvSpPr txBox="1">
            <a:spLocks/>
          </p:cNvSpPr>
          <p:nvPr/>
        </p:nvSpPr>
        <p:spPr>
          <a:xfrm>
            <a:off x="870273" y="3396451"/>
            <a:ext cx="1547100" cy="249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rgbClr val="434343"/>
              </a:buClr>
              <a:buSzPts val="1600"/>
              <a:buFont typeface="Open Sans Light"/>
              <a:buNone/>
              <a:defRPr sz="1500" b="1" i="0" u="none" strike="noStrike" cap="none">
                <a:solidFill>
                  <a:schemeClr val="lt1"/>
                </a:solidFill>
                <a:latin typeface="Montserrat"/>
                <a:ea typeface="Montserrat"/>
                <a:cs typeface="Montserrat"/>
                <a:sym typeface="Montserrat"/>
              </a:defRPr>
            </a:lvl1pPr>
            <a:lvl2pPr marL="914400" marR="0" lvl="1" indent="-317500" algn="l" rtl="0">
              <a:lnSpc>
                <a:spcPct val="100000"/>
              </a:lnSpc>
              <a:spcBef>
                <a:spcPts val="0"/>
              </a:spcBef>
              <a:spcAft>
                <a:spcPts val="0"/>
              </a:spcAft>
              <a:buClr>
                <a:srgbClr val="434343"/>
              </a:buClr>
              <a:buSzPts val="1800"/>
              <a:buFont typeface="Open Sans Light"/>
              <a:buNone/>
              <a:defRPr sz="1800" b="0" i="0" u="none" strike="noStrike" cap="none">
                <a:solidFill>
                  <a:srgbClr val="434343"/>
                </a:solidFill>
                <a:latin typeface="Open Sans Light"/>
                <a:ea typeface="Open Sans Light"/>
                <a:cs typeface="Open Sans Light"/>
                <a:sym typeface="Open Sans Light"/>
              </a:defRPr>
            </a:lvl2pPr>
            <a:lvl3pPr marL="1371600" marR="0" lvl="2" indent="-317500" algn="l" rtl="0">
              <a:lnSpc>
                <a:spcPct val="100000"/>
              </a:lnSpc>
              <a:spcBef>
                <a:spcPts val="0"/>
              </a:spcBef>
              <a:spcAft>
                <a:spcPts val="0"/>
              </a:spcAft>
              <a:buClr>
                <a:srgbClr val="434343"/>
              </a:buClr>
              <a:buSzPts val="1800"/>
              <a:buFont typeface="Open Sans Light"/>
              <a:buNone/>
              <a:defRPr sz="1800" b="0" i="0" u="none" strike="noStrike" cap="none">
                <a:solidFill>
                  <a:srgbClr val="434343"/>
                </a:solidFill>
                <a:latin typeface="Open Sans Light"/>
                <a:ea typeface="Open Sans Light"/>
                <a:cs typeface="Open Sans Light"/>
                <a:sym typeface="Open Sans Light"/>
              </a:defRPr>
            </a:lvl3pPr>
            <a:lvl4pPr marL="1828800" marR="0" lvl="3" indent="-317500" algn="l" rtl="0">
              <a:lnSpc>
                <a:spcPct val="100000"/>
              </a:lnSpc>
              <a:spcBef>
                <a:spcPts val="0"/>
              </a:spcBef>
              <a:spcAft>
                <a:spcPts val="0"/>
              </a:spcAft>
              <a:buClr>
                <a:srgbClr val="434343"/>
              </a:buClr>
              <a:buSzPts val="1800"/>
              <a:buFont typeface="Open Sans Light"/>
              <a:buNone/>
              <a:defRPr sz="1800" b="0" i="0" u="none" strike="noStrike" cap="none">
                <a:solidFill>
                  <a:srgbClr val="434343"/>
                </a:solidFill>
                <a:latin typeface="Open Sans Light"/>
                <a:ea typeface="Open Sans Light"/>
                <a:cs typeface="Open Sans Light"/>
                <a:sym typeface="Open Sans Light"/>
              </a:defRPr>
            </a:lvl4pPr>
            <a:lvl5pPr marL="2286000" marR="0" lvl="4" indent="-317500" algn="l" rtl="0">
              <a:lnSpc>
                <a:spcPct val="100000"/>
              </a:lnSpc>
              <a:spcBef>
                <a:spcPts val="0"/>
              </a:spcBef>
              <a:spcAft>
                <a:spcPts val="0"/>
              </a:spcAft>
              <a:buClr>
                <a:srgbClr val="434343"/>
              </a:buClr>
              <a:buSzPts val="1800"/>
              <a:buFont typeface="Open Sans Light"/>
              <a:buNone/>
              <a:defRPr sz="1800" b="0" i="0" u="none" strike="noStrike" cap="none">
                <a:solidFill>
                  <a:srgbClr val="434343"/>
                </a:solidFill>
                <a:latin typeface="Open Sans Light"/>
                <a:ea typeface="Open Sans Light"/>
                <a:cs typeface="Open Sans Light"/>
                <a:sym typeface="Open Sans Light"/>
              </a:defRPr>
            </a:lvl5pPr>
            <a:lvl6pPr marL="2743200" marR="0" lvl="5" indent="-317500" algn="l" rtl="0">
              <a:lnSpc>
                <a:spcPct val="100000"/>
              </a:lnSpc>
              <a:spcBef>
                <a:spcPts val="0"/>
              </a:spcBef>
              <a:spcAft>
                <a:spcPts val="0"/>
              </a:spcAft>
              <a:buClr>
                <a:srgbClr val="434343"/>
              </a:buClr>
              <a:buSzPts val="1800"/>
              <a:buFont typeface="Open Sans Light"/>
              <a:buNone/>
              <a:defRPr sz="1800" b="0" i="0" u="none" strike="noStrike" cap="none">
                <a:solidFill>
                  <a:srgbClr val="434343"/>
                </a:solidFill>
                <a:latin typeface="Open Sans Light"/>
                <a:ea typeface="Open Sans Light"/>
                <a:cs typeface="Open Sans Light"/>
                <a:sym typeface="Open Sans Light"/>
              </a:defRPr>
            </a:lvl6pPr>
            <a:lvl7pPr marL="3200400" marR="0" lvl="6" indent="-317500" algn="l" rtl="0">
              <a:lnSpc>
                <a:spcPct val="100000"/>
              </a:lnSpc>
              <a:spcBef>
                <a:spcPts val="0"/>
              </a:spcBef>
              <a:spcAft>
                <a:spcPts val="0"/>
              </a:spcAft>
              <a:buClr>
                <a:srgbClr val="434343"/>
              </a:buClr>
              <a:buSzPts val="1800"/>
              <a:buFont typeface="Open Sans Light"/>
              <a:buNone/>
              <a:defRPr sz="1800" b="0" i="0" u="none" strike="noStrike" cap="none">
                <a:solidFill>
                  <a:srgbClr val="434343"/>
                </a:solidFill>
                <a:latin typeface="Open Sans Light"/>
                <a:ea typeface="Open Sans Light"/>
                <a:cs typeface="Open Sans Light"/>
                <a:sym typeface="Open Sans Light"/>
              </a:defRPr>
            </a:lvl7pPr>
            <a:lvl8pPr marL="3657600" marR="0" lvl="7" indent="-317500" algn="l" rtl="0">
              <a:lnSpc>
                <a:spcPct val="100000"/>
              </a:lnSpc>
              <a:spcBef>
                <a:spcPts val="0"/>
              </a:spcBef>
              <a:spcAft>
                <a:spcPts val="0"/>
              </a:spcAft>
              <a:buClr>
                <a:srgbClr val="434343"/>
              </a:buClr>
              <a:buSzPts val="1800"/>
              <a:buFont typeface="Open Sans Light"/>
              <a:buNone/>
              <a:defRPr sz="1800" b="0" i="0" u="none" strike="noStrike" cap="none">
                <a:solidFill>
                  <a:srgbClr val="434343"/>
                </a:solidFill>
                <a:latin typeface="Open Sans Light"/>
                <a:ea typeface="Open Sans Light"/>
                <a:cs typeface="Open Sans Light"/>
                <a:sym typeface="Open Sans Light"/>
              </a:defRPr>
            </a:lvl8pPr>
            <a:lvl9pPr marL="4114800" marR="0" lvl="8" indent="-317500" algn="l" rtl="0">
              <a:lnSpc>
                <a:spcPct val="100000"/>
              </a:lnSpc>
              <a:spcBef>
                <a:spcPts val="0"/>
              </a:spcBef>
              <a:spcAft>
                <a:spcPts val="0"/>
              </a:spcAft>
              <a:buClr>
                <a:srgbClr val="434343"/>
              </a:buClr>
              <a:buSzPts val="1800"/>
              <a:buFont typeface="Open Sans Light"/>
              <a:buNone/>
              <a:defRPr sz="1800" b="0" i="0" u="none" strike="noStrike" cap="none">
                <a:solidFill>
                  <a:srgbClr val="434343"/>
                </a:solidFill>
                <a:latin typeface="Open Sans Light"/>
                <a:ea typeface="Open Sans Light"/>
                <a:cs typeface="Open Sans Light"/>
                <a:sym typeface="Open Sans Light"/>
              </a:defRPr>
            </a:lvl9pPr>
          </a:lstStyle>
          <a:p>
            <a:pPr marL="0" indent="0"/>
            <a:r>
              <a:rPr lang="en-CA"/>
              <a:t>John Narte</a:t>
            </a:r>
          </a:p>
        </p:txBody>
      </p:sp>
      <p:sp>
        <p:nvSpPr>
          <p:cNvPr id="5" name="Google Shape;1078;p61">
            <a:extLst>
              <a:ext uri="{FF2B5EF4-FFF2-40B4-BE49-F238E27FC236}">
                <a16:creationId xmlns:a16="http://schemas.microsoft.com/office/drawing/2014/main" id="{CA9708C8-FF18-F071-D3EF-C86254E790A8}"/>
              </a:ext>
            </a:extLst>
          </p:cNvPr>
          <p:cNvSpPr txBox="1">
            <a:spLocks/>
          </p:cNvSpPr>
          <p:nvPr/>
        </p:nvSpPr>
        <p:spPr>
          <a:xfrm>
            <a:off x="922022" y="3837164"/>
            <a:ext cx="1547100" cy="907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rgbClr val="434343"/>
              </a:buClr>
              <a:buSzPts val="1400"/>
              <a:buFont typeface="Open Sans Light"/>
              <a:buNone/>
              <a:defRPr sz="1400" b="0" i="0" u="none" strike="noStrike" cap="none">
                <a:solidFill>
                  <a:schemeClr val="dk2"/>
                </a:solidFill>
                <a:latin typeface="Open Sans Light"/>
                <a:ea typeface="Open Sans Light"/>
                <a:cs typeface="Open Sans Light"/>
                <a:sym typeface="Open Sans Light"/>
              </a:defRPr>
            </a:lvl1pPr>
            <a:lvl2pPr marL="914400" marR="0" lvl="1" indent="-317500" algn="l" rtl="0">
              <a:lnSpc>
                <a:spcPct val="100000"/>
              </a:lnSpc>
              <a:spcBef>
                <a:spcPts val="0"/>
              </a:spcBef>
              <a:spcAft>
                <a:spcPts val="0"/>
              </a:spcAft>
              <a:buClr>
                <a:srgbClr val="434343"/>
              </a:buClr>
              <a:buSzPts val="1400"/>
              <a:buFont typeface="Open Sans Light"/>
              <a:buNone/>
              <a:defRPr sz="1400" b="0" i="0" u="none" strike="noStrike" cap="none">
                <a:solidFill>
                  <a:srgbClr val="434343"/>
                </a:solidFill>
                <a:latin typeface="Open Sans Light"/>
                <a:ea typeface="Open Sans Light"/>
                <a:cs typeface="Open Sans Light"/>
                <a:sym typeface="Open Sans Light"/>
              </a:defRPr>
            </a:lvl2pPr>
            <a:lvl3pPr marL="1371600" marR="0" lvl="2" indent="-317500" algn="l" rtl="0">
              <a:lnSpc>
                <a:spcPct val="100000"/>
              </a:lnSpc>
              <a:spcBef>
                <a:spcPts val="0"/>
              </a:spcBef>
              <a:spcAft>
                <a:spcPts val="0"/>
              </a:spcAft>
              <a:buClr>
                <a:srgbClr val="434343"/>
              </a:buClr>
              <a:buSzPts val="1400"/>
              <a:buFont typeface="Open Sans Light"/>
              <a:buNone/>
              <a:defRPr sz="1400" b="0" i="0" u="none" strike="noStrike" cap="none">
                <a:solidFill>
                  <a:srgbClr val="434343"/>
                </a:solidFill>
                <a:latin typeface="Open Sans Light"/>
                <a:ea typeface="Open Sans Light"/>
                <a:cs typeface="Open Sans Light"/>
                <a:sym typeface="Open Sans Light"/>
              </a:defRPr>
            </a:lvl3pPr>
            <a:lvl4pPr marL="1828800" marR="0" lvl="3" indent="-317500" algn="l" rtl="0">
              <a:lnSpc>
                <a:spcPct val="100000"/>
              </a:lnSpc>
              <a:spcBef>
                <a:spcPts val="0"/>
              </a:spcBef>
              <a:spcAft>
                <a:spcPts val="0"/>
              </a:spcAft>
              <a:buClr>
                <a:srgbClr val="434343"/>
              </a:buClr>
              <a:buSzPts val="1400"/>
              <a:buFont typeface="Open Sans Light"/>
              <a:buNone/>
              <a:defRPr sz="1400" b="0" i="0" u="none" strike="noStrike" cap="none">
                <a:solidFill>
                  <a:srgbClr val="434343"/>
                </a:solidFill>
                <a:latin typeface="Open Sans Light"/>
                <a:ea typeface="Open Sans Light"/>
                <a:cs typeface="Open Sans Light"/>
                <a:sym typeface="Open Sans Light"/>
              </a:defRPr>
            </a:lvl4pPr>
            <a:lvl5pPr marL="2286000" marR="0" lvl="4" indent="-317500" algn="l" rtl="0">
              <a:lnSpc>
                <a:spcPct val="100000"/>
              </a:lnSpc>
              <a:spcBef>
                <a:spcPts val="0"/>
              </a:spcBef>
              <a:spcAft>
                <a:spcPts val="0"/>
              </a:spcAft>
              <a:buClr>
                <a:srgbClr val="434343"/>
              </a:buClr>
              <a:buSzPts val="1400"/>
              <a:buFont typeface="Open Sans Light"/>
              <a:buNone/>
              <a:defRPr sz="1400" b="0" i="0" u="none" strike="noStrike" cap="none">
                <a:solidFill>
                  <a:srgbClr val="434343"/>
                </a:solidFill>
                <a:latin typeface="Open Sans Light"/>
                <a:ea typeface="Open Sans Light"/>
                <a:cs typeface="Open Sans Light"/>
                <a:sym typeface="Open Sans Light"/>
              </a:defRPr>
            </a:lvl5pPr>
            <a:lvl6pPr marL="2743200" marR="0" lvl="5" indent="-317500" algn="l" rtl="0">
              <a:lnSpc>
                <a:spcPct val="100000"/>
              </a:lnSpc>
              <a:spcBef>
                <a:spcPts val="0"/>
              </a:spcBef>
              <a:spcAft>
                <a:spcPts val="0"/>
              </a:spcAft>
              <a:buClr>
                <a:srgbClr val="434343"/>
              </a:buClr>
              <a:buSzPts val="1400"/>
              <a:buFont typeface="Open Sans Light"/>
              <a:buNone/>
              <a:defRPr sz="1400" b="0" i="0" u="none" strike="noStrike" cap="none">
                <a:solidFill>
                  <a:srgbClr val="434343"/>
                </a:solidFill>
                <a:latin typeface="Open Sans Light"/>
                <a:ea typeface="Open Sans Light"/>
                <a:cs typeface="Open Sans Light"/>
                <a:sym typeface="Open Sans Light"/>
              </a:defRPr>
            </a:lvl6pPr>
            <a:lvl7pPr marL="3200400" marR="0" lvl="6" indent="-317500" algn="l" rtl="0">
              <a:lnSpc>
                <a:spcPct val="100000"/>
              </a:lnSpc>
              <a:spcBef>
                <a:spcPts val="0"/>
              </a:spcBef>
              <a:spcAft>
                <a:spcPts val="0"/>
              </a:spcAft>
              <a:buClr>
                <a:srgbClr val="434343"/>
              </a:buClr>
              <a:buSzPts val="1400"/>
              <a:buFont typeface="Open Sans Light"/>
              <a:buNone/>
              <a:defRPr sz="1400" b="0" i="0" u="none" strike="noStrike" cap="none">
                <a:solidFill>
                  <a:srgbClr val="434343"/>
                </a:solidFill>
                <a:latin typeface="Open Sans Light"/>
                <a:ea typeface="Open Sans Light"/>
                <a:cs typeface="Open Sans Light"/>
                <a:sym typeface="Open Sans Light"/>
              </a:defRPr>
            </a:lvl7pPr>
            <a:lvl8pPr marL="3657600" marR="0" lvl="7" indent="-317500" algn="l" rtl="0">
              <a:lnSpc>
                <a:spcPct val="100000"/>
              </a:lnSpc>
              <a:spcBef>
                <a:spcPts val="0"/>
              </a:spcBef>
              <a:spcAft>
                <a:spcPts val="0"/>
              </a:spcAft>
              <a:buClr>
                <a:srgbClr val="434343"/>
              </a:buClr>
              <a:buSzPts val="1400"/>
              <a:buFont typeface="Open Sans Light"/>
              <a:buNone/>
              <a:defRPr sz="1400" b="0" i="0" u="none" strike="noStrike" cap="none">
                <a:solidFill>
                  <a:srgbClr val="434343"/>
                </a:solidFill>
                <a:latin typeface="Open Sans Light"/>
                <a:ea typeface="Open Sans Light"/>
                <a:cs typeface="Open Sans Light"/>
                <a:sym typeface="Open Sans Light"/>
              </a:defRPr>
            </a:lvl8pPr>
            <a:lvl9pPr marL="4114800" marR="0" lvl="8" indent="-317500" algn="l" rtl="0">
              <a:lnSpc>
                <a:spcPct val="100000"/>
              </a:lnSpc>
              <a:spcBef>
                <a:spcPts val="0"/>
              </a:spcBef>
              <a:spcAft>
                <a:spcPts val="0"/>
              </a:spcAft>
              <a:buClr>
                <a:srgbClr val="434343"/>
              </a:buClr>
              <a:buSzPts val="1400"/>
              <a:buFont typeface="Open Sans Light"/>
              <a:buNone/>
              <a:defRPr sz="1400" b="0" i="0" u="none" strike="noStrike" cap="none">
                <a:solidFill>
                  <a:srgbClr val="434343"/>
                </a:solidFill>
                <a:latin typeface="Open Sans Light"/>
                <a:ea typeface="Open Sans Light"/>
                <a:cs typeface="Open Sans Light"/>
                <a:sym typeface="Open Sans Light"/>
              </a:defRPr>
            </a:lvl9pPr>
          </a:lstStyle>
          <a:p>
            <a:pPr marL="0" indent="0"/>
            <a:r>
              <a:rPr lang="en-US" b="1"/>
              <a:t>Hardware Programmer</a:t>
            </a:r>
          </a:p>
        </p:txBody>
      </p:sp>
      <p:sp>
        <p:nvSpPr>
          <p:cNvPr id="14" name="Google Shape;1072;p61">
            <a:extLst>
              <a:ext uri="{FF2B5EF4-FFF2-40B4-BE49-F238E27FC236}">
                <a16:creationId xmlns:a16="http://schemas.microsoft.com/office/drawing/2014/main" id="{D477DE90-56E8-7903-9E73-9221A14FF5B7}"/>
              </a:ext>
            </a:extLst>
          </p:cNvPr>
          <p:cNvSpPr/>
          <p:nvPr/>
        </p:nvSpPr>
        <p:spPr>
          <a:xfrm>
            <a:off x="247887" y="2169220"/>
            <a:ext cx="1678800" cy="1064400"/>
          </a:xfrm>
          <a:prstGeom prst="rect">
            <a:avLst/>
          </a:prstGeom>
          <a:solidFill>
            <a:schemeClr val="l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073;p61">
            <a:extLst>
              <a:ext uri="{FF2B5EF4-FFF2-40B4-BE49-F238E27FC236}">
                <a16:creationId xmlns:a16="http://schemas.microsoft.com/office/drawing/2014/main" id="{C35A1308-0A3F-0742-D20F-F2EBD840EE4F}"/>
              </a:ext>
            </a:extLst>
          </p:cNvPr>
          <p:cNvSpPr/>
          <p:nvPr/>
        </p:nvSpPr>
        <p:spPr>
          <a:xfrm>
            <a:off x="247887" y="1761126"/>
            <a:ext cx="1678800" cy="316200"/>
          </a:xfrm>
          <a:prstGeom prst="foldedCorner">
            <a:avLst>
              <a:gd name="adj" fmla="val 37702"/>
            </a:avLst>
          </a:prstGeom>
          <a:solidFill>
            <a:schemeClr val="accent1">
              <a:lumMod val="75000"/>
            </a:schemeClr>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077;p61">
            <a:extLst>
              <a:ext uri="{FF2B5EF4-FFF2-40B4-BE49-F238E27FC236}">
                <a16:creationId xmlns:a16="http://schemas.microsoft.com/office/drawing/2014/main" id="{239F3DB8-B28B-1ABA-8BB6-FCD91B6F3F20}"/>
              </a:ext>
            </a:extLst>
          </p:cNvPr>
          <p:cNvSpPr txBox="1">
            <a:spLocks/>
          </p:cNvSpPr>
          <p:nvPr/>
        </p:nvSpPr>
        <p:spPr>
          <a:xfrm>
            <a:off x="281848" y="1783229"/>
            <a:ext cx="1547100" cy="249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rgbClr val="434343"/>
              </a:buClr>
              <a:buSzPts val="1600"/>
              <a:buFont typeface="Open Sans Light"/>
              <a:buNone/>
              <a:defRPr sz="1500" b="1" i="0" u="none" strike="noStrike" cap="none">
                <a:solidFill>
                  <a:schemeClr val="lt1"/>
                </a:solidFill>
                <a:latin typeface="Montserrat"/>
                <a:ea typeface="Montserrat"/>
                <a:cs typeface="Montserrat"/>
                <a:sym typeface="Montserrat"/>
              </a:defRPr>
            </a:lvl1pPr>
            <a:lvl2pPr marL="914400" marR="0" lvl="1" indent="-317500" algn="l" rtl="0">
              <a:lnSpc>
                <a:spcPct val="100000"/>
              </a:lnSpc>
              <a:spcBef>
                <a:spcPts val="0"/>
              </a:spcBef>
              <a:spcAft>
                <a:spcPts val="0"/>
              </a:spcAft>
              <a:buClr>
                <a:srgbClr val="434343"/>
              </a:buClr>
              <a:buSzPts val="1800"/>
              <a:buFont typeface="Open Sans Light"/>
              <a:buNone/>
              <a:defRPr sz="1800" b="0" i="0" u="none" strike="noStrike" cap="none">
                <a:solidFill>
                  <a:srgbClr val="434343"/>
                </a:solidFill>
                <a:latin typeface="Open Sans Light"/>
                <a:ea typeface="Open Sans Light"/>
                <a:cs typeface="Open Sans Light"/>
                <a:sym typeface="Open Sans Light"/>
              </a:defRPr>
            </a:lvl2pPr>
            <a:lvl3pPr marL="1371600" marR="0" lvl="2" indent="-317500" algn="l" rtl="0">
              <a:lnSpc>
                <a:spcPct val="100000"/>
              </a:lnSpc>
              <a:spcBef>
                <a:spcPts val="0"/>
              </a:spcBef>
              <a:spcAft>
                <a:spcPts val="0"/>
              </a:spcAft>
              <a:buClr>
                <a:srgbClr val="434343"/>
              </a:buClr>
              <a:buSzPts val="1800"/>
              <a:buFont typeface="Open Sans Light"/>
              <a:buNone/>
              <a:defRPr sz="1800" b="0" i="0" u="none" strike="noStrike" cap="none">
                <a:solidFill>
                  <a:srgbClr val="434343"/>
                </a:solidFill>
                <a:latin typeface="Open Sans Light"/>
                <a:ea typeface="Open Sans Light"/>
                <a:cs typeface="Open Sans Light"/>
                <a:sym typeface="Open Sans Light"/>
              </a:defRPr>
            </a:lvl3pPr>
            <a:lvl4pPr marL="1828800" marR="0" lvl="3" indent="-317500" algn="l" rtl="0">
              <a:lnSpc>
                <a:spcPct val="100000"/>
              </a:lnSpc>
              <a:spcBef>
                <a:spcPts val="0"/>
              </a:spcBef>
              <a:spcAft>
                <a:spcPts val="0"/>
              </a:spcAft>
              <a:buClr>
                <a:srgbClr val="434343"/>
              </a:buClr>
              <a:buSzPts val="1800"/>
              <a:buFont typeface="Open Sans Light"/>
              <a:buNone/>
              <a:defRPr sz="1800" b="0" i="0" u="none" strike="noStrike" cap="none">
                <a:solidFill>
                  <a:srgbClr val="434343"/>
                </a:solidFill>
                <a:latin typeface="Open Sans Light"/>
                <a:ea typeface="Open Sans Light"/>
                <a:cs typeface="Open Sans Light"/>
                <a:sym typeface="Open Sans Light"/>
              </a:defRPr>
            </a:lvl4pPr>
            <a:lvl5pPr marL="2286000" marR="0" lvl="4" indent="-317500" algn="l" rtl="0">
              <a:lnSpc>
                <a:spcPct val="100000"/>
              </a:lnSpc>
              <a:spcBef>
                <a:spcPts val="0"/>
              </a:spcBef>
              <a:spcAft>
                <a:spcPts val="0"/>
              </a:spcAft>
              <a:buClr>
                <a:srgbClr val="434343"/>
              </a:buClr>
              <a:buSzPts val="1800"/>
              <a:buFont typeface="Open Sans Light"/>
              <a:buNone/>
              <a:defRPr sz="1800" b="0" i="0" u="none" strike="noStrike" cap="none">
                <a:solidFill>
                  <a:srgbClr val="434343"/>
                </a:solidFill>
                <a:latin typeface="Open Sans Light"/>
                <a:ea typeface="Open Sans Light"/>
                <a:cs typeface="Open Sans Light"/>
                <a:sym typeface="Open Sans Light"/>
              </a:defRPr>
            </a:lvl5pPr>
            <a:lvl6pPr marL="2743200" marR="0" lvl="5" indent="-317500" algn="l" rtl="0">
              <a:lnSpc>
                <a:spcPct val="100000"/>
              </a:lnSpc>
              <a:spcBef>
                <a:spcPts val="0"/>
              </a:spcBef>
              <a:spcAft>
                <a:spcPts val="0"/>
              </a:spcAft>
              <a:buClr>
                <a:srgbClr val="434343"/>
              </a:buClr>
              <a:buSzPts val="1800"/>
              <a:buFont typeface="Open Sans Light"/>
              <a:buNone/>
              <a:defRPr sz="1800" b="0" i="0" u="none" strike="noStrike" cap="none">
                <a:solidFill>
                  <a:srgbClr val="434343"/>
                </a:solidFill>
                <a:latin typeface="Open Sans Light"/>
                <a:ea typeface="Open Sans Light"/>
                <a:cs typeface="Open Sans Light"/>
                <a:sym typeface="Open Sans Light"/>
              </a:defRPr>
            </a:lvl6pPr>
            <a:lvl7pPr marL="3200400" marR="0" lvl="6" indent="-317500" algn="l" rtl="0">
              <a:lnSpc>
                <a:spcPct val="100000"/>
              </a:lnSpc>
              <a:spcBef>
                <a:spcPts val="0"/>
              </a:spcBef>
              <a:spcAft>
                <a:spcPts val="0"/>
              </a:spcAft>
              <a:buClr>
                <a:srgbClr val="434343"/>
              </a:buClr>
              <a:buSzPts val="1800"/>
              <a:buFont typeface="Open Sans Light"/>
              <a:buNone/>
              <a:defRPr sz="1800" b="0" i="0" u="none" strike="noStrike" cap="none">
                <a:solidFill>
                  <a:srgbClr val="434343"/>
                </a:solidFill>
                <a:latin typeface="Open Sans Light"/>
                <a:ea typeface="Open Sans Light"/>
                <a:cs typeface="Open Sans Light"/>
                <a:sym typeface="Open Sans Light"/>
              </a:defRPr>
            </a:lvl7pPr>
            <a:lvl8pPr marL="3657600" marR="0" lvl="7" indent="-317500" algn="l" rtl="0">
              <a:lnSpc>
                <a:spcPct val="100000"/>
              </a:lnSpc>
              <a:spcBef>
                <a:spcPts val="0"/>
              </a:spcBef>
              <a:spcAft>
                <a:spcPts val="0"/>
              </a:spcAft>
              <a:buClr>
                <a:srgbClr val="434343"/>
              </a:buClr>
              <a:buSzPts val="1800"/>
              <a:buFont typeface="Open Sans Light"/>
              <a:buNone/>
              <a:defRPr sz="1800" b="0" i="0" u="none" strike="noStrike" cap="none">
                <a:solidFill>
                  <a:srgbClr val="434343"/>
                </a:solidFill>
                <a:latin typeface="Open Sans Light"/>
                <a:ea typeface="Open Sans Light"/>
                <a:cs typeface="Open Sans Light"/>
                <a:sym typeface="Open Sans Light"/>
              </a:defRPr>
            </a:lvl8pPr>
            <a:lvl9pPr marL="4114800" marR="0" lvl="8" indent="-317500" algn="l" rtl="0">
              <a:lnSpc>
                <a:spcPct val="100000"/>
              </a:lnSpc>
              <a:spcBef>
                <a:spcPts val="0"/>
              </a:spcBef>
              <a:spcAft>
                <a:spcPts val="0"/>
              </a:spcAft>
              <a:buClr>
                <a:srgbClr val="434343"/>
              </a:buClr>
              <a:buSzPts val="1800"/>
              <a:buFont typeface="Open Sans Light"/>
              <a:buNone/>
              <a:defRPr sz="1800" b="0" i="0" u="none" strike="noStrike" cap="none">
                <a:solidFill>
                  <a:srgbClr val="434343"/>
                </a:solidFill>
                <a:latin typeface="Open Sans Light"/>
                <a:ea typeface="Open Sans Light"/>
                <a:cs typeface="Open Sans Light"/>
                <a:sym typeface="Open Sans Light"/>
              </a:defRPr>
            </a:lvl9pPr>
          </a:lstStyle>
          <a:p>
            <a:pPr marL="0" indent="0"/>
            <a:r>
              <a:rPr lang="en-CA"/>
              <a:t>Sam Nixon</a:t>
            </a:r>
            <a:endParaRPr lang="en-US"/>
          </a:p>
        </p:txBody>
      </p:sp>
      <p:sp>
        <p:nvSpPr>
          <p:cNvPr id="17" name="Google Shape;1078;p61">
            <a:extLst>
              <a:ext uri="{FF2B5EF4-FFF2-40B4-BE49-F238E27FC236}">
                <a16:creationId xmlns:a16="http://schemas.microsoft.com/office/drawing/2014/main" id="{D3E9F564-7ADF-4821-F96C-265C1E996678}"/>
              </a:ext>
            </a:extLst>
          </p:cNvPr>
          <p:cNvSpPr txBox="1">
            <a:spLocks/>
          </p:cNvSpPr>
          <p:nvPr/>
        </p:nvSpPr>
        <p:spPr>
          <a:xfrm>
            <a:off x="299636" y="2215916"/>
            <a:ext cx="1547100" cy="907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rgbClr val="434343"/>
              </a:buClr>
              <a:buSzPts val="1400"/>
              <a:buFont typeface="Open Sans Light"/>
              <a:buNone/>
              <a:defRPr sz="1400" b="0" i="0" u="none" strike="noStrike" cap="none">
                <a:solidFill>
                  <a:schemeClr val="dk2"/>
                </a:solidFill>
                <a:latin typeface="Open Sans Light"/>
                <a:ea typeface="Open Sans Light"/>
                <a:cs typeface="Open Sans Light"/>
                <a:sym typeface="Open Sans Light"/>
              </a:defRPr>
            </a:lvl1pPr>
            <a:lvl2pPr marL="914400" marR="0" lvl="1" indent="-317500" algn="l" rtl="0">
              <a:lnSpc>
                <a:spcPct val="100000"/>
              </a:lnSpc>
              <a:spcBef>
                <a:spcPts val="0"/>
              </a:spcBef>
              <a:spcAft>
                <a:spcPts val="0"/>
              </a:spcAft>
              <a:buClr>
                <a:srgbClr val="434343"/>
              </a:buClr>
              <a:buSzPts val="1400"/>
              <a:buFont typeface="Open Sans Light"/>
              <a:buNone/>
              <a:defRPr sz="1400" b="0" i="0" u="none" strike="noStrike" cap="none">
                <a:solidFill>
                  <a:srgbClr val="434343"/>
                </a:solidFill>
                <a:latin typeface="Open Sans Light"/>
                <a:ea typeface="Open Sans Light"/>
                <a:cs typeface="Open Sans Light"/>
                <a:sym typeface="Open Sans Light"/>
              </a:defRPr>
            </a:lvl2pPr>
            <a:lvl3pPr marL="1371600" marR="0" lvl="2" indent="-317500" algn="l" rtl="0">
              <a:lnSpc>
                <a:spcPct val="100000"/>
              </a:lnSpc>
              <a:spcBef>
                <a:spcPts val="0"/>
              </a:spcBef>
              <a:spcAft>
                <a:spcPts val="0"/>
              </a:spcAft>
              <a:buClr>
                <a:srgbClr val="434343"/>
              </a:buClr>
              <a:buSzPts val="1400"/>
              <a:buFont typeface="Open Sans Light"/>
              <a:buNone/>
              <a:defRPr sz="1400" b="0" i="0" u="none" strike="noStrike" cap="none">
                <a:solidFill>
                  <a:srgbClr val="434343"/>
                </a:solidFill>
                <a:latin typeface="Open Sans Light"/>
                <a:ea typeface="Open Sans Light"/>
                <a:cs typeface="Open Sans Light"/>
                <a:sym typeface="Open Sans Light"/>
              </a:defRPr>
            </a:lvl3pPr>
            <a:lvl4pPr marL="1828800" marR="0" lvl="3" indent="-317500" algn="l" rtl="0">
              <a:lnSpc>
                <a:spcPct val="100000"/>
              </a:lnSpc>
              <a:spcBef>
                <a:spcPts val="0"/>
              </a:spcBef>
              <a:spcAft>
                <a:spcPts val="0"/>
              </a:spcAft>
              <a:buClr>
                <a:srgbClr val="434343"/>
              </a:buClr>
              <a:buSzPts val="1400"/>
              <a:buFont typeface="Open Sans Light"/>
              <a:buNone/>
              <a:defRPr sz="1400" b="0" i="0" u="none" strike="noStrike" cap="none">
                <a:solidFill>
                  <a:srgbClr val="434343"/>
                </a:solidFill>
                <a:latin typeface="Open Sans Light"/>
                <a:ea typeface="Open Sans Light"/>
                <a:cs typeface="Open Sans Light"/>
                <a:sym typeface="Open Sans Light"/>
              </a:defRPr>
            </a:lvl4pPr>
            <a:lvl5pPr marL="2286000" marR="0" lvl="4" indent="-317500" algn="l" rtl="0">
              <a:lnSpc>
                <a:spcPct val="100000"/>
              </a:lnSpc>
              <a:spcBef>
                <a:spcPts val="0"/>
              </a:spcBef>
              <a:spcAft>
                <a:spcPts val="0"/>
              </a:spcAft>
              <a:buClr>
                <a:srgbClr val="434343"/>
              </a:buClr>
              <a:buSzPts val="1400"/>
              <a:buFont typeface="Open Sans Light"/>
              <a:buNone/>
              <a:defRPr sz="1400" b="0" i="0" u="none" strike="noStrike" cap="none">
                <a:solidFill>
                  <a:srgbClr val="434343"/>
                </a:solidFill>
                <a:latin typeface="Open Sans Light"/>
                <a:ea typeface="Open Sans Light"/>
                <a:cs typeface="Open Sans Light"/>
                <a:sym typeface="Open Sans Light"/>
              </a:defRPr>
            </a:lvl5pPr>
            <a:lvl6pPr marL="2743200" marR="0" lvl="5" indent="-317500" algn="l" rtl="0">
              <a:lnSpc>
                <a:spcPct val="100000"/>
              </a:lnSpc>
              <a:spcBef>
                <a:spcPts val="0"/>
              </a:spcBef>
              <a:spcAft>
                <a:spcPts val="0"/>
              </a:spcAft>
              <a:buClr>
                <a:srgbClr val="434343"/>
              </a:buClr>
              <a:buSzPts val="1400"/>
              <a:buFont typeface="Open Sans Light"/>
              <a:buNone/>
              <a:defRPr sz="1400" b="0" i="0" u="none" strike="noStrike" cap="none">
                <a:solidFill>
                  <a:srgbClr val="434343"/>
                </a:solidFill>
                <a:latin typeface="Open Sans Light"/>
                <a:ea typeface="Open Sans Light"/>
                <a:cs typeface="Open Sans Light"/>
                <a:sym typeface="Open Sans Light"/>
              </a:defRPr>
            </a:lvl6pPr>
            <a:lvl7pPr marL="3200400" marR="0" lvl="6" indent="-317500" algn="l" rtl="0">
              <a:lnSpc>
                <a:spcPct val="100000"/>
              </a:lnSpc>
              <a:spcBef>
                <a:spcPts val="0"/>
              </a:spcBef>
              <a:spcAft>
                <a:spcPts val="0"/>
              </a:spcAft>
              <a:buClr>
                <a:srgbClr val="434343"/>
              </a:buClr>
              <a:buSzPts val="1400"/>
              <a:buFont typeface="Open Sans Light"/>
              <a:buNone/>
              <a:defRPr sz="1400" b="0" i="0" u="none" strike="noStrike" cap="none">
                <a:solidFill>
                  <a:srgbClr val="434343"/>
                </a:solidFill>
                <a:latin typeface="Open Sans Light"/>
                <a:ea typeface="Open Sans Light"/>
                <a:cs typeface="Open Sans Light"/>
                <a:sym typeface="Open Sans Light"/>
              </a:defRPr>
            </a:lvl7pPr>
            <a:lvl8pPr marL="3657600" marR="0" lvl="7" indent="-317500" algn="l" rtl="0">
              <a:lnSpc>
                <a:spcPct val="100000"/>
              </a:lnSpc>
              <a:spcBef>
                <a:spcPts val="0"/>
              </a:spcBef>
              <a:spcAft>
                <a:spcPts val="0"/>
              </a:spcAft>
              <a:buClr>
                <a:srgbClr val="434343"/>
              </a:buClr>
              <a:buSzPts val="1400"/>
              <a:buFont typeface="Open Sans Light"/>
              <a:buNone/>
              <a:defRPr sz="1400" b="0" i="0" u="none" strike="noStrike" cap="none">
                <a:solidFill>
                  <a:srgbClr val="434343"/>
                </a:solidFill>
                <a:latin typeface="Open Sans Light"/>
                <a:ea typeface="Open Sans Light"/>
                <a:cs typeface="Open Sans Light"/>
                <a:sym typeface="Open Sans Light"/>
              </a:defRPr>
            </a:lvl8pPr>
            <a:lvl9pPr marL="4114800" marR="0" lvl="8" indent="-317500" algn="l" rtl="0">
              <a:lnSpc>
                <a:spcPct val="100000"/>
              </a:lnSpc>
              <a:spcBef>
                <a:spcPts val="0"/>
              </a:spcBef>
              <a:spcAft>
                <a:spcPts val="0"/>
              </a:spcAft>
              <a:buClr>
                <a:srgbClr val="434343"/>
              </a:buClr>
              <a:buSzPts val="1400"/>
              <a:buFont typeface="Open Sans Light"/>
              <a:buNone/>
              <a:defRPr sz="1400" b="0" i="0" u="none" strike="noStrike" cap="none">
                <a:solidFill>
                  <a:srgbClr val="434343"/>
                </a:solidFill>
                <a:latin typeface="Open Sans Light"/>
                <a:ea typeface="Open Sans Light"/>
                <a:cs typeface="Open Sans Light"/>
                <a:sym typeface="Open Sans Light"/>
              </a:defRPr>
            </a:lvl9pPr>
          </a:lstStyle>
          <a:p>
            <a:pPr marL="0" indent="0" algn="ctr"/>
            <a:r>
              <a:rPr lang="en-US" b="1"/>
              <a:t>Project Manager</a:t>
            </a:r>
          </a:p>
        </p:txBody>
      </p:sp>
      <p:sp>
        <p:nvSpPr>
          <p:cNvPr id="22" name="Google Shape;1072;p61">
            <a:extLst>
              <a:ext uri="{FF2B5EF4-FFF2-40B4-BE49-F238E27FC236}">
                <a16:creationId xmlns:a16="http://schemas.microsoft.com/office/drawing/2014/main" id="{004A1CFA-A1BC-87C6-600A-72FBC55CF435}"/>
              </a:ext>
            </a:extLst>
          </p:cNvPr>
          <p:cNvSpPr/>
          <p:nvPr/>
        </p:nvSpPr>
        <p:spPr>
          <a:xfrm>
            <a:off x="7215700" y="566771"/>
            <a:ext cx="1678800" cy="1064400"/>
          </a:xfrm>
          <a:prstGeom prst="rect">
            <a:avLst/>
          </a:prstGeom>
          <a:solidFill>
            <a:schemeClr val="l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073;p61">
            <a:extLst>
              <a:ext uri="{FF2B5EF4-FFF2-40B4-BE49-F238E27FC236}">
                <a16:creationId xmlns:a16="http://schemas.microsoft.com/office/drawing/2014/main" id="{B0A4414B-6DCB-ECA8-FBEE-EA3AF1C6A13D}"/>
              </a:ext>
            </a:extLst>
          </p:cNvPr>
          <p:cNvSpPr/>
          <p:nvPr/>
        </p:nvSpPr>
        <p:spPr>
          <a:xfrm>
            <a:off x="7215700" y="158677"/>
            <a:ext cx="1678800" cy="316200"/>
          </a:xfrm>
          <a:prstGeom prst="foldedCorner">
            <a:avLst>
              <a:gd name="adj" fmla="val 37702"/>
            </a:avLst>
          </a:prstGeom>
          <a:solidFill>
            <a:schemeClr val="accen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077;p61">
            <a:extLst>
              <a:ext uri="{FF2B5EF4-FFF2-40B4-BE49-F238E27FC236}">
                <a16:creationId xmlns:a16="http://schemas.microsoft.com/office/drawing/2014/main" id="{BA34ADD6-3CB1-013F-606A-B596B6DDA7B2}"/>
              </a:ext>
            </a:extLst>
          </p:cNvPr>
          <p:cNvSpPr txBox="1">
            <a:spLocks/>
          </p:cNvSpPr>
          <p:nvPr/>
        </p:nvSpPr>
        <p:spPr>
          <a:xfrm>
            <a:off x="7197881" y="182220"/>
            <a:ext cx="1678800" cy="249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rgbClr val="434343"/>
              </a:buClr>
              <a:buSzPts val="1600"/>
              <a:buFont typeface="Open Sans Light"/>
              <a:buNone/>
              <a:defRPr sz="1500" b="1" i="0" u="none" strike="noStrike" cap="none">
                <a:solidFill>
                  <a:schemeClr val="lt1"/>
                </a:solidFill>
                <a:latin typeface="Montserrat"/>
                <a:ea typeface="Montserrat"/>
                <a:cs typeface="Montserrat"/>
                <a:sym typeface="Montserrat"/>
              </a:defRPr>
            </a:lvl1pPr>
            <a:lvl2pPr marL="914400" marR="0" lvl="1" indent="-317500" algn="l" rtl="0">
              <a:lnSpc>
                <a:spcPct val="100000"/>
              </a:lnSpc>
              <a:spcBef>
                <a:spcPts val="0"/>
              </a:spcBef>
              <a:spcAft>
                <a:spcPts val="0"/>
              </a:spcAft>
              <a:buClr>
                <a:srgbClr val="434343"/>
              </a:buClr>
              <a:buSzPts val="1800"/>
              <a:buFont typeface="Open Sans Light"/>
              <a:buNone/>
              <a:defRPr sz="1800" b="0" i="0" u="none" strike="noStrike" cap="none">
                <a:solidFill>
                  <a:srgbClr val="434343"/>
                </a:solidFill>
                <a:latin typeface="Open Sans Light"/>
                <a:ea typeface="Open Sans Light"/>
                <a:cs typeface="Open Sans Light"/>
                <a:sym typeface="Open Sans Light"/>
              </a:defRPr>
            </a:lvl2pPr>
            <a:lvl3pPr marL="1371600" marR="0" lvl="2" indent="-317500" algn="l" rtl="0">
              <a:lnSpc>
                <a:spcPct val="100000"/>
              </a:lnSpc>
              <a:spcBef>
                <a:spcPts val="0"/>
              </a:spcBef>
              <a:spcAft>
                <a:spcPts val="0"/>
              </a:spcAft>
              <a:buClr>
                <a:srgbClr val="434343"/>
              </a:buClr>
              <a:buSzPts val="1800"/>
              <a:buFont typeface="Open Sans Light"/>
              <a:buNone/>
              <a:defRPr sz="1800" b="0" i="0" u="none" strike="noStrike" cap="none">
                <a:solidFill>
                  <a:srgbClr val="434343"/>
                </a:solidFill>
                <a:latin typeface="Open Sans Light"/>
                <a:ea typeface="Open Sans Light"/>
                <a:cs typeface="Open Sans Light"/>
                <a:sym typeface="Open Sans Light"/>
              </a:defRPr>
            </a:lvl3pPr>
            <a:lvl4pPr marL="1828800" marR="0" lvl="3" indent="-317500" algn="l" rtl="0">
              <a:lnSpc>
                <a:spcPct val="100000"/>
              </a:lnSpc>
              <a:spcBef>
                <a:spcPts val="0"/>
              </a:spcBef>
              <a:spcAft>
                <a:spcPts val="0"/>
              </a:spcAft>
              <a:buClr>
                <a:srgbClr val="434343"/>
              </a:buClr>
              <a:buSzPts val="1800"/>
              <a:buFont typeface="Open Sans Light"/>
              <a:buNone/>
              <a:defRPr sz="1800" b="0" i="0" u="none" strike="noStrike" cap="none">
                <a:solidFill>
                  <a:srgbClr val="434343"/>
                </a:solidFill>
                <a:latin typeface="Open Sans Light"/>
                <a:ea typeface="Open Sans Light"/>
                <a:cs typeface="Open Sans Light"/>
                <a:sym typeface="Open Sans Light"/>
              </a:defRPr>
            </a:lvl4pPr>
            <a:lvl5pPr marL="2286000" marR="0" lvl="4" indent="-317500" algn="l" rtl="0">
              <a:lnSpc>
                <a:spcPct val="100000"/>
              </a:lnSpc>
              <a:spcBef>
                <a:spcPts val="0"/>
              </a:spcBef>
              <a:spcAft>
                <a:spcPts val="0"/>
              </a:spcAft>
              <a:buClr>
                <a:srgbClr val="434343"/>
              </a:buClr>
              <a:buSzPts val="1800"/>
              <a:buFont typeface="Open Sans Light"/>
              <a:buNone/>
              <a:defRPr sz="1800" b="0" i="0" u="none" strike="noStrike" cap="none">
                <a:solidFill>
                  <a:srgbClr val="434343"/>
                </a:solidFill>
                <a:latin typeface="Open Sans Light"/>
                <a:ea typeface="Open Sans Light"/>
                <a:cs typeface="Open Sans Light"/>
                <a:sym typeface="Open Sans Light"/>
              </a:defRPr>
            </a:lvl5pPr>
            <a:lvl6pPr marL="2743200" marR="0" lvl="5" indent="-317500" algn="l" rtl="0">
              <a:lnSpc>
                <a:spcPct val="100000"/>
              </a:lnSpc>
              <a:spcBef>
                <a:spcPts val="0"/>
              </a:spcBef>
              <a:spcAft>
                <a:spcPts val="0"/>
              </a:spcAft>
              <a:buClr>
                <a:srgbClr val="434343"/>
              </a:buClr>
              <a:buSzPts val="1800"/>
              <a:buFont typeface="Open Sans Light"/>
              <a:buNone/>
              <a:defRPr sz="1800" b="0" i="0" u="none" strike="noStrike" cap="none">
                <a:solidFill>
                  <a:srgbClr val="434343"/>
                </a:solidFill>
                <a:latin typeface="Open Sans Light"/>
                <a:ea typeface="Open Sans Light"/>
                <a:cs typeface="Open Sans Light"/>
                <a:sym typeface="Open Sans Light"/>
              </a:defRPr>
            </a:lvl6pPr>
            <a:lvl7pPr marL="3200400" marR="0" lvl="6" indent="-317500" algn="l" rtl="0">
              <a:lnSpc>
                <a:spcPct val="100000"/>
              </a:lnSpc>
              <a:spcBef>
                <a:spcPts val="0"/>
              </a:spcBef>
              <a:spcAft>
                <a:spcPts val="0"/>
              </a:spcAft>
              <a:buClr>
                <a:srgbClr val="434343"/>
              </a:buClr>
              <a:buSzPts val="1800"/>
              <a:buFont typeface="Open Sans Light"/>
              <a:buNone/>
              <a:defRPr sz="1800" b="0" i="0" u="none" strike="noStrike" cap="none">
                <a:solidFill>
                  <a:srgbClr val="434343"/>
                </a:solidFill>
                <a:latin typeface="Open Sans Light"/>
                <a:ea typeface="Open Sans Light"/>
                <a:cs typeface="Open Sans Light"/>
                <a:sym typeface="Open Sans Light"/>
              </a:defRPr>
            </a:lvl7pPr>
            <a:lvl8pPr marL="3657600" marR="0" lvl="7" indent="-317500" algn="l" rtl="0">
              <a:lnSpc>
                <a:spcPct val="100000"/>
              </a:lnSpc>
              <a:spcBef>
                <a:spcPts val="0"/>
              </a:spcBef>
              <a:spcAft>
                <a:spcPts val="0"/>
              </a:spcAft>
              <a:buClr>
                <a:srgbClr val="434343"/>
              </a:buClr>
              <a:buSzPts val="1800"/>
              <a:buFont typeface="Open Sans Light"/>
              <a:buNone/>
              <a:defRPr sz="1800" b="0" i="0" u="none" strike="noStrike" cap="none">
                <a:solidFill>
                  <a:srgbClr val="434343"/>
                </a:solidFill>
                <a:latin typeface="Open Sans Light"/>
                <a:ea typeface="Open Sans Light"/>
                <a:cs typeface="Open Sans Light"/>
                <a:sym typeface="Open Sans Light"/>
              </a:defRPr>
            </a:lvl8pPr>
            <a:lvl9pPr marL="4114800" marR="0" lvl="8" indent="-317500" algn="l" rtl="0">
              <a:lnSpc>
                <a:spcPct val="100000"/>
              </a:lnSpc>
              <a:spcBef>
                <a:spcPts val="0"/>
              </a:spcBef>
              <a:spcAft>
                <a:spcPts val="0"/>
              </a:spcAft>
              <a:buClr>
                <a:srgbClr val="434343"/>
              </a:buClr>
              <a:buSzPts val="1800"/>
              <a:buFont typeface="Open Sans Light"/>
              <a:buNone/>
              <a:defRPr sz="1800" b="0" i="0" u="none" strike="noStrike" cap="none">
                <a:solidFill>
                  <a:srgbClr val="434343"/>
                </a:solidFill>
                <a:latin typeface="Open Sans Light"/>
                <a:ea typeface="Open Sans Light"/>
                <a:cs typeface="Open Sans Light"/>
                <a:sym typeface="Open Sans Light"/>
              </a:defRPr>
            </a:lvl9pPr>
          </a:lstStyle>
          <a:p>
            <a:pPr marL="0" indent="0"/>
            <a:r>
              <a:rPr lang="en-CA" sz="1200"/>
              <a:t>Nathon Anderson</a:t>
            </a:r>
            <a:endParaRPr lang="en-US" sz="1200"/>
          </a:p>
        </p:txBody>
      </p:sp>
      <p:sp>
        <p:nvSpPr>
          <p:cNvPr id="25" name="Google Shape;1078;p61">
            <a:extLst>
              <a:ext uri="{FF2B5EF4-FFF2-40B4-BE49-F238E27FC236}">
                <a16:creationId xmlns:a16="http://schemas.microsoft.com/office/drawing/2014/main" id="{326B91A3-B0A2-136E-066E-6B86821A12DE}"/>
              </a:ext>
            </a:extLst>
          </p:cNvPr>
          <p:cNvSpPr txBox="1">
            <a:spLocks/>
          </p:cNvSpPr>
          <p:nvPr/>
        </p:nvSpPr>
        <p:spPr>
          <a:xfrm>
            <a:off x="7267449" y="613467"/>
            <a:ext cx="1547100" cy="907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rgbClr val="434343"/>
              </a:buClr>
              <a:buSzPts val="1400"/>
              <a:buFont typeface="Open Sans Light"/>
              <a:buNone/>
              <a:defRPr sz="1400" b="0" i="0" u="none" strike="noStrike" cap="none">
                <a:solidFill>
                  <a:schemeClr val="dk2"/>
                </a:solidFill>
                <a:latin typeface="Open Sans Light"/>
                <a:ea typeface="Open Sans Light"/>
                <a:cs typeface="Open Sans Light"/>
                <a:sym typeface="Open Sans Light"/>
              </a:defRPr>
            </a:lvl1pPr>
            <a:lvl2pPr marL="914400" marR="0" lvl="1" indent="-317500" algn="l" rtl="0">
              <a:lnSpc>
                <a:spcPct val="100000"/>
              </a:lnSpc>
              <a:spcBef>
                <a:spcPts val="0"/>
              </a:spcBef>
              <a:spcAft>
                <a:spcPts val="0"/>
              </a:spcAft>
              <a:buClr>
                <a:srgbClr val="434343"/>
              </a:buClr>
              <a:buSzPts val="1400"/>
              <a:buFont typeface="Open Sans Light"/>
              <a:buNone/>
              <a:defRPr sz="1400" b="0" i="0" u="none" strike="noStrike" cap="none">
                <a:solidFill>
                  <a:srgbClr val="434343"/>
                </a:solidFill>
                <a:latin typeface="Open Sans Light"/>
                <a:ea typeface="Open Sans Light"/>
                <a:cs typeface="Open Sans Light"/>
                <a:sym typeface="Open Sans Light"/>
              </a:defRPr>
            </a:lvl2pPr>
            <a:lvl3pPr marL="1371600" marR="0" lvl="2" indent="-317500" algn="l" rtl="0">
              <a:lnSpc>
                <a:spcPct val="100000"/>
              </a:lnSpc>
              <a:spcBef>
                <a:spcPts val="0"/>
              </a:spcBef>
              <a:spcAft>
                <a:spcPts val="0"/>
              </a:spcAft>
              <a:buClr>
                <a:srgbClr val="434343"/>
              </a:buClr>
              <a:buSzPts val="1400"/>
              <a:buFont typeface="Open Sans Light"/>
              <a:buNone/>
              <a:defRPr sz="1400" b="0" i="0" u="none" strike="noStrike" cap="none">
                <a:solidFill>
                  <a:srgbClr val="434343"/>
                </a:solidFill>
                <a:latin typeface="Open Sans Light"/>
                <a:ea typeface="Open Sans Light"/>
                <a:cs typeface="Open Sans Light"/>
                <a:sym typeface="Open Sans Light"/>
              </a:defRPr>
            </a:lvl3pPr>
            <a:lvl4pPr marL="1828800" marR="0" lvl="3" indent="-317500" algn="l" rtl="0">
              <a:lnSpc>
                <a:spcPct val="100000"/>
              </a:lnSpc>
              <a:spcBef>
                <a:spcPts val="0"/>
              </a:spcBef>
              <a:spcAft>
                <a:spcPts val="0"/>
              </a:spcAft>
              <a:buClr>
                <a:srgbClr val="434343"/>
              </a:buClr>
              <a:buSzPts val="1400"/>
              <a:buFont typeface="Open Sans Light"/>
              <a:buNone/>
              <a:defRPr sz="1400" b="0" i="0" u="none" strike="noStrike" cap="none">
                <a:solidFill>
                  <a:srgbClr val="434343"/>
                </a:solidFill>
                <a:latin typeface="Open Sans Light"/>
                <a:ea typeface="Open Sans Light"/>
                <a:cs typeface="Open Sans Light"/>
                <a:sym typeface="Open Sans Light"/>
              </a:defRPr>
            </a:lvl4pPr>
            <a:lvl5pPr marL="2286000" marR="0" lvl="4" indent="-317500" algn="l" rtl="0">
              <a:lnSpc>
                <a:spcPct val="100000"/>
              </a:lnSpc>
              <a:spcBef>
                <a:spcPts val="0"/>
              </a:spcBef>
              <a:spcAft>
                <a:spcPts val="0"/>
              </a:spcAft>
              <a:buClr>
                <a:srgbClr val="434343"/>
              </a:buClr>
              <a:buSzPts val="1400"/>
              <a:buFont typeface="Open Sans Light"/>
              <a:buNone/>
              <a:defRPr sz="1400" b="0" i="0" u="none" strike="noStrike" cap="none">
                <a:solidFill>
                  <a:srgbClr val="434343"/>
                </a:solidFill>
                <a:latin typeface="Open Sans Light"/>
                <a:ea typeface="Open Sans Light"/>
                <a:cs typeface="Open Sans Light"/>
                <a:sym typeface="Open Sans Light"/>
              </a:defRPr>
            </a:lvl5pPr>
            <a:lvl6pPr marL="2743200" marR="0" lvl="5" indent="-317500" algn="l" rtl="0">
              <a:lnSpc>
                <a:spcPct val="100000"/>
              </a:lnSpc>
              <a:spcBef>
                <a:spcPts val="0"/>
              </a:spcBef>
              <a:spcAft>
                <a:spcPts val="0"/>
              </a:spcAft>
              <a:buClr>
                <a:srgbClr val="434343"/>
              </a:buClr>
              <a:buSzPts val="1400"/>
              <a:buFont typeface="Open Sans Light"/>
              <a:buNone/>
              <a:defRPr sz="1400" b="0" i="0" u="none" strike="noStrike" cap="none">
                <a:solidFill>
                  <a:srgbClr val="434343"/>
                </a:solidFill>
                <a:latin typeface="Open Sans Light"/>
                <a:ea typeface="Open Sans Light"/>
                <a:cs typeface="Open Sans Light"/>
                <a:sym typeface="Open Sans Light"/>
              </a:defRPr>
            </a:lvl6pPr>
            <a:lvl7pPr marL="3200400" marR="0" lvl="6" indent="-317500" algn="l" rtl="0">
              <a:lnSpc>
                <a:spcPct val="100000"/>
              </a:lnSpc>
              <a:spcBef>
                <a:spcPts val="0"/>
              </a:spcBef>
              <a:spcAft>
                <a:spcPts val="0"/>
              </a:spcAft>
              <a:buClr>
                <a:srgbClr val="434343"/>
              </a:buClr>
              <a:buSzPts val="1400"/>
              <a:buFont typeface="Open Sans Light"/>
              <a:buNone/>
              <a:defRPr sz="1400" b="0" i="0" u="none" strike="noStrike" cap="none">
                <a:solidFill>
                  <a:srgbClr val="434343"/>
                </a:solidFill>
                <a:latin typeface="Open Sans Light"/>
                <a:ea typeface="Open Sans Light"/>
                <a:cs typeface="Open Sans Light"/>
                <a:sym typeface="Open Sans Light"/>
              </a:defRPr>
            </a:lvl7pPr>
            <a:lvl8pPr marL="3657600" marR="0" lvl="7" indent="-317500" algn="l" rtl="0">
              <a:lnSpc>
                <a:spcPct val="100000"/>
              </a:lnSpc>
              <a:spcBef>
                <a:spcPts val="0"/>
              </a:spcBef>
              <a:spcAft>
                <a:spcPts val="0"/>
              </a:spcAft>
              <a:buClr>
                <a:srgbClr val="434343"/>
              </a:buClr>
              <a:buSzPts val="1400"/>
              <a:buFont typeface="Open Sans Light"/>
              <a:buNone/>
              <a:defRPr sz="1400" b="0" i="0" u="none" strike="noStrike" cap="none">
                <a:solidFill>
                  <a:srgbClr val="434343"/>
                </a:solidFill>
                <a:latin typeface="Open Sans Light"/>
                <a:ea typeface="Open Sans Light"/>
                <a:cs typeface="Open Sans Light"/>
                <a:sym typeface="Open Sans Light"/>
              </a:defRPr>
            </a:lvl8pPr>
            <a:lvl9pPr marL="4114800" marR="0" lvl="8" indent="-317500" algn="l" rtl="0">
              <a:lnSpc>
                <a:spcPct val="100000"/>
              </a:lnSpc>
              <a:spcBef>
                <a:spcPts val="0"/>
              </a:spcBef>
              <a:spcAft>
                <a:spcPts val="0"/>
              </a:spcAft>
              <a:buClr>
                <a:srgbClr val="434343"/>
              </a:buClr>
              <a:buSzPts val="1400"/>
              <a:buFont typeface="Open Sans Light"/>
              <a:buNone/>
              <a:defRPr sz="1400" b="0" i="0" u="none" strike="noStrike" cap="none">
                <a:solidFill>
                  <a:srgbClr val="434343"/>
                </a:solidFill>
                <a:latin typeface="Open Sans Light"/>
                <a:ea typeface="Open Sans Light"/>
                <a:cs typeface="Open Sans Light"/>
                <a:sym typeface="Open Sans Light"/>
              </a:defRPr>
            </a:lvl9pPr>
          </a:lstStyle>
          <a:p>
            <a:pPr marL="0" indent="0"/>
            <a:r>
              <a:rPr lang="en-US" b="1"/>
              <a:t>Software Developer</a:t>
            </a:r>
          </a:p>
        </p:txBody>
      </p:sp>
      <p:sp>
        <p:nvSpPr>
          <p:cNvPr id="26" name="Google Shape;1072;p61">
            <a:extLst>
              <a:ext uri="{FF2B5EF4-FFF2-40B4-BE49-F238E27FC236}">
                <a16:creationId xmlns:a16="http://schemas.microsoft.com/office/drawing/2014/main" id="{CC20C5DE-24B8-9495-9E90-206BF97A849B}"/>
              </a:ext>
            </a:extLst>
          </p:cNvPr>
          <p:cNvSpPr/>
          <p:nvPr/>
        </p:nvSpPr>
        <p:spPr>
          <a:xfrm>
            <a:off x="7211982" y="3804545"/>
            <a:ext cx="1678800" cy="1064400"/>
          </a:xfrm>
          <a:prstGeom prst="rect">
            <a:avLst/>
          </a:prstGeom>
          <a:solidFill>
            <a:schemeClr val="l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073;p61">
            <a:extLst>
              <a:ext uri="{FF2B5EF4-FFF2-40B4-BE49-F238E27FC236}">
                <a16:creationId xmlns:a16="http://schemas.microsoft.com/office/drawing/2014/main" id="{F3A00A19-17E2-B7D2-DF71-75ADD6DD020E}"/>
              </a:ext>
            </a:extLst>
          </p:cNvPr>
          <p:cNvSpPr/>
          <p:nvPr/>
        </p:nvSpPr>
        <p:spPr>
          <a:xfrm>
            <a:off x="7211982" y="3396451"/>
            <a:ext cx="1678800" cy="316200"/>
          </a:xfrm>
          <a:prstGeom prst="foldedCorner">
            <a:avLst>
              <a:gd name="adj" fmla="val 37702"/>
            </a:avLst>
          </a:prstGeom>
          <a:solidFill>
            <a:srgbClr val="FFC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077;p61">
            <a:extLst>
              <a:ext uri="{FF2B5EF4-FFF2-40B4-BE49-F238E27FC236}">
                <a16:creationId xmlns:a16="http://schemas.microsoft.com/office/drawing/2014/main" id="{AFE43E17-B9B6-0292-ACA2-D5EC988BBF62}"/>
              </a:ext>
            </a:extLst>
          </p:cNvPr>
          <p:cNvSpPr txBox="1">
            <a:spLocks/>
          </p:cNvSpPr>
          <p:nvPr/>
        </p:nvSpPr>
        <p:spPr>
          <a:xfrm>
            <a:off x="7245943" y="3418554"/>
            <a:ext cx="1547100" cy="249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rgbClr val="434343"/>
              </a:buClr>
              <a:buSzPts val="1600"/>
              <a:buFont typeface="Open Sans Light"/>
              <a:buNone/>
              <a:defRPr sz="1500" b="1" i="0" u="none" strike="noStrike" cap="none">
                <a:solidFill>
                  <a:schemeClr val="lt1"/>
                </a:solidFill>
                <a:latin typeface="Montserrat"/>
                <a:ea typeface="Montserrat"/>
                <a:cs typeface="Montserrat"/>
                <a:sym typeface="Montserrat"/>
              </a:defRPr>
            </a:lvl1pPr>
            <a:lvl2pPr marL="914400" marR="0" lvl="1" indent="-317500" algn="l" rtl="0">
              <a:lnSpc>
                <a:spcPct val="100000"/>
              </a:lnSpc>
              <a:spcBef>
                <a:spcPts val="0"/>
              </a:spcBef>
              <a:spcAft>
                <a:spcPts val="0"/>
              </a:spcAft>
              <a:buClr>
                <a:srgbClr val="434343"/>
              </a:buClr>
              <a:buSzPts val="1800"/>
              <a:buFont typeface="Open Sans Light"/>
              <a:buNone/>
              <a:defRPr sz="1800" b="0" i="0" u="none" strike="noStrike" cap="none">
                <a:solidFill>
                  <a:srgbClr val="434343"/>
                </a:solidFill>
                <a:latin typeface="Open Sans Light"/>
                <a:ea typeface="Open Sans Light"/>
                <a:cs typeface="Open Sans Light"/>
                <a:sym typeface="Open Sans Light"/>
              </a:defRPr>
            </a:lvl2pPr>
            <a:lvl3pPr marL="1371600" marR="0" lvl="2" indent="-317500" algn="l" rtl="0">
              <a:lnSpc>
                <a:spcPct val="100000"/>
              </a:lnSpc>
              <a:spcBef>
                <a:spcPts val="0"/>
              </a:spcBef>
              <a:spcAft>
                <a:spcPts val="0"/>
              </a:spcAft>
              <a:buClr>
                <a:srgbClr val="434343"/>
              </a:buClr>
              <a:buSzPts val="1800"/>
              <a:buFont typeface="Open Sans Light"/>
              <a:buNone/>
              <a:defRPr sz="1800" b="0" i="0" u="none" strike="noStrike" cap="none">
                <a:solidFill>
                  <a:srgbClr val="434343"/>
                </a:solidFill>
                <a:latin typeface="Open Sans Light"/>
                <a:ea typeface="Open Sans Light"/>
                <a:cs typeface="Open Sans Light"/>
                <a:sym typeface="Open Sans Light"/>
              </a:defRPr>
            </a:lvl3pPr>
            <a:lvl4pPr marL="1828800" marR="0" lvl="3" indent="-317500" algn="l" rtl="0">
              <a:lnSpc>
                <a:spcPct val="100000"/>
              </a:lnSpc>
              <a:spcBef>
                <a:spcPts val="0"/>
              </a:spcBef>
              <a:spcAft>
                <a:spcPts val="0"/>
              </a:spcAft>
              <a:buClr>
                <a:srgbClr val="434343"/>
              </a:buClr>
              <a:buSzPts val="1800"/>
              <a:buFont typeface="Open Sans Light"/>
              <a:buNone/>
              <a:defRPr sz="1800" b="0" i="0" u="none" strike="noStrike" cap="none">
                <a:solidFill>
                  <a:srgbClr val="434343"/>
                </a:solidFill>
                <a:latin typeface="Open Sans Light"/>
                <a:ea typeface="Open Sans Light"/>
                <a:cs typeface="Open Sans Light"/>
                <a:sym typeface="Open Sans Light"/>
              </a:defRPr>
            </a:lvl4pPr>
            <a:lvl5pPr marL="2286000" marR="0" lvl="4" indent="-317500" algn="l" rtl="0">
              <a:lnSpc>
                <a:spcPct val="100000"/>
              </a:lnSpc>
              <a:spcBef>
                <a:spcPts val="0"/>
              </a:spcBef>
              <a:spcAft>
                <a:spcPts val="0"/>
              </a:spcAft>
              <a:buClr>
                <a:srgbClr val="434343"/>
              </a:buClr>
              <a:buSzPts val="1800"/>
              <a:buFont typeface="Open Sans Light"/>
              <a:buNone/>
              <a:defRPr sz="1800" b="0" i="0" u="none" strike="noStrike" cap="none">
                <a:solidFill>
                  <a:srgbClr val="434343"/>
                </a:solidFill>
                <a:latin typeface="Open Sans Light"/>
                <a:ea typeface="Open Sans Light"/>
                <a:cs typeface="Open Sans Light"/>
                <a:sym typeface="Open Sans Light"/>
              </a:defRPr>
            </a:lvl5pPr>
            <a:lvl6pPr marL="2743200" marR="0" lvl="5" indent="-317500" algn="l" rtl="0">
              <a:lnSpc>
                <a:spcPct val="100000"/>
              </a:lnSpc>
              <a:spcBef>
                <a:spcPts val="0"/>
              </a:spcBef>
              <a:spcAft>
                <a:spcPts val="0"/>
              </a:spcAft>
              <a:buClr>
                <a:srgbClr val="434343"/>
              </a:buClr>
              <a:buSzPts val="1800"/>
              <a:buFont typeface="Open Sans Light"/>
              <a:buNone/>
              <a:defRPr sz="1800" b="0" i="0" u="none" strike="noStrike" cap="none">
                <a:solidFill>
                  <a:srgbClr val="434343"/>
                </a:solidFill>
                <a:latin typeface="Open Sans Light"/>
                <a:ea typeface="Open Sans Light"/>
                <a:cs typeface="Open Sans Light"/>
                <a:sym typeface="Open Sans Light"/>
              </a:defRPr>
            </a:lvl6pPr>
            <a:lvl7pPr marL="3200400" marR="0" lvl="6" indent="-317500" algn="l" rtl="0">
              <a:lnSpc>
                <a:spcPct val="100000"/>
              </a:lnSpc>
              <a:spcBef>
                <a:spcPts val="0"/>
              </a:spcBef>
              <a:spcAft>
                <a:spcPts val="0"/>
              </a:spcAft>
              <a:buClr>
                <a:srgbClr val="434343"/>
              </a:buClr>
              <a:buSzPts val="1800"/>
              <a:buFont typeface="Open Sans Light"/>
              <a:buNone/>
              <a:defRPr sz="1800" b="0" i="0" u="none" strike="noStrike" cap="none">
                <a:solidFill>
                  <a:srgbClr val="434343"/>
                </a:solidFill>
                <a:latin typeface="Open Sans Light"/>
                <a:ea typeface="Open Sans Light"/>
                <a:cs typeface="Open Sans Light"/>
                <a:sym typeface="Open Sans Light"/>
              </a:defRPr>
            </a:lvl7pPr>
            <a:lvl8pPr marL="3657600" marR="0" lvl="7" indent="-317500" algn="l" rtl="0">
              <a:lnSpc>
                <a:spcPct val="100000"/>
              </a:lnSpc>
              <a:spcBef>
                <a:spcPts val="0"/>
              </a:spcBef>
              <a:spcAft>
                <a:spcPts val="0"/>
              </a:spcAft>
              <a:buClr>
                <a:srgbClr val="434343"/>
              </a:buClr>
              <a:buSzPts val="1800"/>
              <a:buFont typeface="Open Sans Light"/>
              <a:buNone/>
              <a:defRPr sz="1800" b="0" i="0" u="none" strike="noStrike" cap="none">
                <a:solidFill>
                  <a:srgbClr val="434343"/>
                </a:solidFill>
                <a:latin typeface="Open Sans Light"/>
                <a:ea typeface="Open Sans Light"/>
                <a:cs typeface="Open Sans Light"/>
                <a:sym typeface="Open Sans Light"/>
              </a:defRPr>
            </a:lvl8pPr>
            <a:lvl9pPr marL="4114800" marR="0" lvl="8" indent="-317500" algn="l" rtl="0">
              <a:lnSpc>
                <a:spcPct val="100000"/>
              </a:lnSpc>
              <a:spcBef>
                <a:spcPts val="0"/>
              </a:spcBef>
              <a:spcAft>
                <a:spcPts val="0"/>
              </a:spcAft>
              <a:buClr>
                <a:srgbClr val="434343"/>
              </a:buClr>
              <a:buSzPts val="1800"/>
              <a:buFont typeface="Open Sans Light"/>
              <a:buNone/>
              <a:defRPr sz="1800" b="0" i="0" u="none" strike="noStrike" cap="none">
                <a:solidFill>
                  <a:srgbClr val="434343"/>
                </a:solidFill>
                <a:latin typeface="Open Sans Light"/>
                <a:ea typeface="Open Sans Light"/>
                <a:cs typeface="Open Sans Light"/>
                <a:sym typeface="Open Sans Light"/>
              </a:defRPr>
            </a:lvl9pPr>
          </a:lstStyle>
          <a:p>
            <a:pPr marL="0" indent="0"/>
            <a:r>
              <a:rPr lang="en-CA"/>
              <a:t>Frankie Ha</a:t>
            </a:r>
            <a:endParaRPr lang="en-US"/>
          </a:p>
        </p:txBody>
      </p:sp>
      <p:sp>
        <p:nvSpPr>
          <p:cNvPr id="29" name="Google Shape;1078;p61">
            <a:extLst>
              <a:ext uri="{FF2B5EF4-FFF2-40B4-BE49-F238E27FC236}">
                <a16:creationId xmlns:a16="http://schemas.microsoft.com/office/drawing/2014/main" id="{06A6F603-3886-7914-E8B0-1B14AB86AD8A}"/>
              </a:ext>
            </a:extLst>
          </p:cNvPr>
          <p:cNvSpPr txBox="1">
            <a:spLocks/>
          </p:cNvSpPr>
          <p:nvPr/>
        </p:nvSpPr>
        <p:spPr>
          <a:xfrm>
            <a:off x="7263731" y="3851241"/>
            <a:ext cx="1547100" cy="907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rgbClr val="434343"/>
              </a:buClr>
              <a:buSzPts val="1400"/>
              <a:buFont typeface="Open Sans Light"/>
              <a:buNone/>
              <a:defRPr sz="1400" b="0" i="0" u="none" strike="noStrike" cap="none">
                <a:solidFill>
                  <a:schemeClr val="dk2"/>
                </a:solidFill>
                <a:latin typeface="Open Sans Light"/>
                <a:ea typeface="Open Sans Light"/>
                <a:cs typeface="Open Sans Light"/>
                <a:sym typeface="Open Sans Light"/>
              </a:defRPr>
            </a:lvl1pPr>
            <a:lvl2pPr marL="914400" marR="0" lvl="1" indent="-317500" algn="l" rtl="0">
              <a:lnSpc>
                <a:spcPct val="100000"/>
              </a:lnSpc>
              <a:spcBef>
                <a:spcPts val="0"/>
              </a:spcBef>
              <a:spcAft>
                <a:spcPts val="0"/>
              </a:spcAft>
              <a:buClr>
                <a:srgbClr val="434343"/>
              </a:buClr>
              <a:buSzPts val="1400"/>
              <a:buFont typeface="Open Sans Light"/>
              <a:buNone/>
              <a:defRPr sz="1400" b="0" i="0" u="none" strike="noStrike" cap="none">
                <a:solidFill>
                  <a:srgbClr val="434343"/>
                </a:solidFill>
                <a:latin typeface="Open Sans Light"/>
                <a:ea typeface="Open Sans Light"/>
                <a:cs typeface="Open Sans Light"/>
                <a:sym typeface="Open Sans Light"/>
              </a:defRPr>
            </a:lvl2pPr>
            <a:lvl3pPr marL="1371600" marR="0" lvl="2" indent="-317500" algn="l" rtl="0">
              <a:lnSpc>
                <a:spcPct val="100000"/>
              </a:lnSpc>
              <a:spcBef>
                <a:spcPts val="0"/>
              </a:spcBef>
              <a:spcAft>
                <a:spcPts val="0"/>
              </a:spcAft>
              <a:buClr>
                <a:srgbClr val="434343"/>
              </a:buClr>
              <a:buSzPts val="1400"/>
              <a:buFont typeface="Open Sans Light"/>
              <a:buNone/>
              <a:defRPr sz="1400" b="0" i="0" u="none" strike="noStrike" cap="none">
                <a:solidFill>
                  <a:srgbClr val="434343"/>
                </a:solidFill>
                <a:latin typeface="Open Sans Light"/>
                <a:ea typeface="Open Sans Light"/>
                <a:cs typeface="Open Sans Light"/>
                <a:sym typeface="Open Sans Light"/>
              </a:defRPr>
            </a:lvl3pPr>
            <a:lvl4pPr marL="1828800" marR="0" lvl="3" indent="-317500" algn="l" rtl="0">
              <a:lnSpc>
                <a:spcPct val="100000"/>
              </a:lnSpc>
              <a:spcBef>
                <a:spcPts val="0"/>
              </a:spcBef>
              <a:spcAft>
                <a:spcPts val="0"/>
              </a:spcAft>
              <a:buClr>
                <a:srgbClr val="434343"/>
              </a:buClr>
              <a:buSzPts val="1400"/>
              <a:buFont typeface="Open Sans Light"/>
              <a:buNone/>
              <a:defRPr sz="1400" b="0" i="0" u="none" strike="noStrike" cap="none">
                <a:solidFill>
                  <a:srgbClr val="434343"/>
                </a:solidFill>
                <a:latin typeface="Open Sans Light"/>
                <a:ea typeface="Open Sans Light"/>
                <a:cs typeface="Open Sans Light"/>
                <a:sym typeface="Open Sans Light"/>
              </a:defRPr>
            </a:lvl4pPr>
            <a:lvl5pPr marL="2286000" marR="0" lvl="4" indent="-317500" algn="l" rtl="0">
              <a:lnSpc>
                <a:spcPct val="100000"/>
              </a:lnSpc>
              <a:spcBef>
                <a:spcPts val="0"/>
              </a:spcBef>
              <a:spcAft>
                <a:spcPts val="0"/>
              </a:spcAft>
              <a:buClr>
                <a:srgbClr val="434343"/>
              </a:buClr>
              <a:buSzPts val="1400"/>
              <a:buFont typeface="Open Sans Light"/>
              <a:buNone/>
              <a:defRPr sz="1400" b="0" i="0" u="none" strike="noStrike" cap="none">
                <a:solidFill>
                  <a:srgbClr val="434343"/>
                </a:solidFill>
                <a:latin typeface="Open Sans Light"/>
                <a:ea typeface="Open Sans Light"/>
                <a:cs typeface="Open Sans Light"/>
                <a:sym typeface="Open Sans Light"/>
              </a:defRPr>
            </a:lvl5pPr>
            <a:lvl6pPr marL="2743200" marR="0" lvl="5" indent="-317500" algn="l" rtl="0">
              <a:lnSpc>
                <a:spcPct val="100000"/>
              </a:lnSpc>
              <a:spcBef>
                <a:spcPts val="0"/>
              </a:spcBef>
              <a:spcAft>
                <a:spcPts val="0"/>
              </a:spcAft>
              <a:buClr>
                <a:srgbClr val="434343"/>
              </a:buClr>
              <a:buSzPts val="1400"/>
              <a:buFont typeface="Open Sans Light"/>
              <a:buNone/>
              <a:defRPr sz="1400" b="0" i="0" u="none" strike="noStrike" cap="none">
                <a:solidFill>
                  <a:srgbClr val="434343"/>
                </a:solidFill>
                <a:latin typeface="Open Sans Light"/>
                <a:ea typeface="Open Sans Light"/>
                <a:cs typeface="Open Sans Light"/>
                <a:sym typeface="Open Sans Light"/>
              </a:defRPr>
            </a:lvl6pPr>
            <a:lvl7pPr marL="3200400" marR="0" lvl="6" indent="-317500" algn="l" rtl="0">
              <a:lnSpc>
                <a:spcPct val="100000"/>
              </a:lnSpc>
              <a:spcBef>
                <a:spcPts val="0"/>
              </a:spcBef>
              <a:spcAft>
                <a:spcPts val="0"/>
              </a:spcAft>
              <a:buClr>
                <a:srgbClr val="434343"/>
              </a:buClr>
              <a:buSzPts val="1400"/>
              <a:buFont typeface="Open Sans Light"/>
              <a:buNone/>
              <a:defRPr sz="1400" b="0" i="0" u="none" strike="noStrike" cap="none">
                <a:solidFill>
                  <a:srgbClr val="434343"/>
                </a:solidFill>
                <a:latin typeface="Open Sans Light"/>
                <a:ea typeface="Open Sans Light"/>
                <a:cs typeface="Open Sans Light"/>
                <a:sym typeface="Open Sans Light"/>
              </a:defRPr>
            </a:lvl7pPr>
            <a:lvl8pPr marL="3657600" marR="0" lvl="7" indent="-317500" algn="l" rtl="0">
              <a:lnSpc>
                <a:spcPct val="100000"/>
              </a:lnSpc>
              <a:spcBef>
                <a:spcPts val="0"/>
              </a:spcBef>
              <a:spcAft>
                <a:spcPts val="0"/>
              </a:spcAft>
              <a:buClr>
                <a:srgbClr val="434343"/>
              </a:buClr>
              <a:buSzPts val="1400"/>
              <a:buFont typeface="Open Sans Light"/>
              <a:buNone/>
              <a:defRPr sz="1400" b="0" i="0" u="none" strike="noStrike" cap="none">
                <a:solidFill>
                  <a:srgbClr val="434343"/>
                </a:solidFill>
                <a:latin typeface="Open Sans Light"/>
                <a:ea typeface="Open Sans Light"/>
                <a:cs typeface="Open Sans Light"/>
                <a:sym typeface="Open Sans Light"/>
              </a:defRPr>
            </a:lvl8pPr>
            <a:lvl9pPr marL="4114800" marR="0" lvl="8" indent="-317500" algn="l" rtl="0">
              <a:lnSpc>
                <a:spcPct val="100000"/>
              </a:lnSpc>
              <a:spcBef>
                <a:spcPts val="0"/>
              </a:spcBef>
              <a:spcAft>
                <a:spcPts val="0"/>
              </a:spcAft>
              <a:buClr>
                <a:srgbClr val="434343"/>
              </a:buClr>
              <a:buSzPts val="1400"/>
              <a:buFont typeface="Open Sans Light"/>
              <a:buNone/>
              <a:defRPr sz="1400" b="0" i="0" u="none" strike="noStrike" cap="none">
                <a:solidFill>
                  <a:srgbClr val="434343"/>
                </a:solidFill>
                <a:latin typeface="Open Sans Light"/>
                <a:ea typeface="Open Sans Light"/>
                <a:cs typeface="Open Sans Light"/>
                <a:sym typeface="Open Sans Light"/>
              </a:defRPr>
            </a:lvl9pPr>
          </a:lstStyle>
          <a:p>
            <a:pPr marL="0" indent="0"/>
            <a:r>
              <a:rPr lang="en-US" b="1"/>
              <a:t>Software Developer</a:t>
            </a:r>
          </a:p>
        </p:txBody>
      </p:sp>
      <p:sp>
        <p:nvSpPr>
          <p:cNvPr id="30" name="Google Shape;1072;p61">
            <a:extLst>
              <a:ext uri="{FF2B5EF4-FFF2-40B4-BE49-F238E27FC236}">
                <a16:creationId xmlns:a16="http://schemas.microsoft.com/office/drawing/2014/main" id="{525FFDF0-AE94-C9D4-6EAB-51041DA1C50F}"/>
              </a:ext>
            </a:extLst>
          </p:cNvPr>
          <p:cNvSpPr/>
          <p:nvPr/>
        </p:nvSpPr>
        <p:spPr>
          <a:xfrm>
            <a:off x="6912325" y="2169220"/>
            <a:ext cx="1678800" cy="1064400"/>
          </a:xfrm>
          <a:prstGeom prst="rect">
            <a:avLst/>
          </a:prstGeom>
          <a:solidFill>
            <a:schemeClr val="l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073;p61">
            <a:extLst>
              <a:ext uri="{FF2B5EF4-FFF2-40B4-BE49-F238E27FC236}">
                <a16:creationId xmlns:a16="http://schemas.microsoft.com/office/drawing/2014/main" id="{CFFC9D7B-DED8-87B7-AEDE-12784F9D362B}"/>
              </a:ext>
            </a:extLst>
          </p:cNvPr>
          <p:cNvSpPr/>
          <p:nvPr/>
        </p:nvSpPr>
        <p:spPr>
          <a:xfrm>
            <a:off x="6912326" y="1795100"/>
            <a:ext cx="1678800" cy="316200"/>
          </a:xfrm>
          <a:prstGeom prst="foldedCorner">
            <a:avLst>
              <a:gd name="adj" fmla="val 37702"/>
            </a:avLst>
          </a:prstGeom>
          <a:solidFill>
            <a:srgbClr val="00B05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077;p61">
            <a:extLst>
              <a:ext uri="{FF2B5EF4-FFF2-40B4-BE49-F238E27FC236}">
                <a16:creationId xmlns:a16="http://schemas.microsoft.com/office/drawing/2014/main" id="{CECA87BA-6E4D-FE4F-BA20-79C51BDB569F}"/>
              </a:ext>
            </a:extLst>
          </p:cNvPr>
          <p:cNvSpPr txBox="1">
            <a:spLocks/>
          </p:cNvSpPr>
          <p:nvPr/>
        </p:nvSpPr>
        <p:spPr>
          <a:xfrm>
            <a:off x="6946286" y="1817203"/>
            <a:ext cx="1644839" cy="249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rgbClr val="434343"/>
              </a:buClr>
              <a:buSzPts val="1600"/>
              <a:buFont typeface="Open Sans Light"/>
              <a:buNone/>
              <a:defRPr sz="1500" b="1" i="0" u="none" strike="noStrike" cap="none">
                <a:solidFill>
                  <a:schemeClr val="lt1"/>
                </a:solidFill>
                <a:latin typeface="Montserrat"/>
                <a:ea typeface="Montserrat"/>
                <a:cs typeface="Montserrat"/>
                <a:sym typeface="Montserrat"/>
              </a:defRPr>
            </a:lvl1pPr>
            <a:lvl2pPr marL="914400" marR="0" lvl="1" indent="-317500" algn="l" rtl="0">
              <a:lnSpc>
                <a:spcPct val="100000"/>
              </a:lnSpc>
              <a:spcBef>
                <a:spcPts val="0"/>
              </a:spcBef>
              <a:spcAft>
                <a:spcPts val="0"/>
              </a:spcAft>
              <a:buClr>
                <a:srgbClr val="434343"/>
              </a:buClr>
              <a:buSzPts val="1800"/>
              <a:buFont typeface="Open Sans Light"/>
              <a:buNone/>
              <a:defRPr sz="1800" b="0" i="0" u="none" strike="noStrike" cap="none">
                <a:solidFill>
                  <a:srgbClr val="434343"/>
                </a:solidFill>
                <a:latin typeface="Open Sans Light"/>
                <a:ea typeface="Open Sans Light"/>
                <a:cs typeface="Open Sans Light"/>
                <a:sym typeface="Open Sans Light"/>
              </a:defRPr>
            </a:lvl2pPr>
            <a:lvl3pPr marL="1371600" marR="0" lvl="2" indent="-317500" algn="l" rtl="0">
              <a:lnSpc>
                <a:spcPct val="100000"/>
              </a:lnSpc>
              <a:spcBef>
                <a:spcPts val="0"/>
              </a:spcBef>
              <a:spcAft>
                <a:spcPts val="0"/>
              </a:spcAft>
              <a:buClr>
                <a:srgbClr val="434343"/>
              </a:buClr>
              <a:buSzPts val="1800"/>
              <a:buFont typeface="Open Sans Light"/>
              <a:buNone/>
              <a:defRPr sz="1800" b="0" i="0" u="none" strike="noStrike" cap="none">
                <a:solidFill>
                  <a:srgbClr val="434343"/>
                </a:solidFill>
                <a:latin typeface="Open Sans Light"/>
                <a:ea typeface="Open Sans Light"/>
                <a:cs typeface="Open Sans Light"/>
                <a:sym typeface="Open Sans Light"/>
              </a:defRPr>
            </a:lvl3pPr>
            <a:lvl4pPr marL="1828800" marR="0" lvl="3" indent="-317500" algn="l" rtl="0">
              <a:lnSpc>
                <a:spcPct val="100000"/>
              </a:lnSpc>
              <a:spcBef>
                <a:spcPts val="0"/>
              </a:spcBef>
              <a:spcAft>
                <a:spcPts val="0"/>
              </a:spcAft>
              <a:buClr>
                <a:srgbClr val="434343"/>
              </a:buClr>
              <a:buSzPts val="1800"/>
              <a:buFont typeface="Open Sans Light"/>
              <a:buNone/>
              <a:defRPr sz="1800" b="0" i="0" u="none" strike="noStrike" cap="none">
                <a:solidFill>
                  <a:srgbClr val="434343"/>
                </a:solidFill>
                <a:latin typeface="Open Sans Light"/>
                <a:ea typeface="Open Sans Light"/>
                <a:cs typeface="Open Sans Light"/>
                <a:sym typeface="Open Sans Light"/>
              </a:defRPr>
            </a:lvl4pPr>
            <a:lvl5pPr marL="2286000" marR="0" lvl="4" indent="-317500" algn="l" rtl="0">
              <a:lnSpc>
                <a:spcPct val="100000"/>
              </a:lnSpc>
              <a:spcBef>
                <a:spcPts val="0"/>
              </a:spcBef>
              <a:spcAft>
                <a:spcPts val="0"/>
              </a:spcAft>
              <a:buClr>
                <a:srgbClr val="434343"/>
              </a:buClr>
              <a:buSzPts val="1800"/>
              <a:buFont typeface="Open Sans Light"/>
              <a:buNone/>
              <a:defRPr sz="1800" b="0" i="0" u="none" strike="noStrike" cap="none">
                <a:solidFill>
                  <a:srgbClr val="434343"/>
                </a:solidFill>
                <a:latin typeface="Open Sans Light"/>
                <a:ea typeface="Open Sans Light"/>
                <a:cs typeface="Open Sans Light"/>
                <a:sym typeface="Open Sans Light"/>
              </a:defRPr>
            </a:lvl5pPr>
            <a:lvl6pPr marL="2743200" marR="0" lvl="5" indent="-317500" algn="l" rtl="0">
              <a:lnSpc>
                <a:spcPct val="100000"/>
              </a:lnSpc>
              <a:spcBef>
                <a:spcPts val="0"/>
              </a:spcBef>
              <a:spcAft>
                <a:spcPts val="0"/>
              </a:spcAft>
              <a:buClr>
                <a:srgbClr val="434343"/>
              </a:buClr>
              <a:buSzPts val="1800"/>
              <a:buFont typeface="Open Sans Light"/>
              <a:buNone/>
              <a:defRPr sz="1800" b="0" i="0" u="none" strike="noStrike" cap="none">
                <a:solidFill>
                  <a:srgbClr val="434343"/>
                </a:solidFill>
                <a:latin typeface="Open Sans Light"/>
                <a:ea typeface="Open Sans Light"/>
                <a:cs typeface="Open Sans Light"/>
                <a:sym typeface="Open Sans Light"/>
              </a:defRPr>
            </a:lvl6pPr>
            <a:lvl7pPr marL="3200400" marR="0" lvl="6" indent="-317500" algn="l" rtl="0">
              <a:lnSpc>
                <a:spcPct val="100000"/>
              </a:lnSpc>
              <a:spcBef>
                <a:spcPts val="0"/>
              </a:spcBef>
              <a:spcAft>
                <a:spcPts val="0"/>
              </a:spcAft>
              <a:buClr>
                <a:srgbClr val="434343"/>
              </a:buClr>
              <a:buSzPts val="1800"/>
              <a:buFont typeface="Open Sans Light"/>
              <a:buNone/>
              <a:defRPr sz="1800" b="0" i="0" u="none" strike="noStrike" cap="none">
                <a:solidFill>
                  <a:srgbClr val="434343"/>
                </a:solidFill>
                <a:latin typeface="Open Sans Light"/>
                <a:ea typeface="Open Sans Light"/>
                <a:cs typeface="Open Sans Light"/>
                <a:sym typeface="Open Sans Light"/>
              </a:defRPr>
            </a:lvl7pPr>
            <a:lvl8pPr marL="3657600" marR="0" lvl="7" indent="-317500" algn="l" rtl="0">
              <a:lnSpc>
                <a:spcPct val="100000"/>
              </a:lnSpc>
              <a:spcBef>
                <a:spcPts val="0"/>
              </a:spcBef>
              <a:spcAft>
                <a:spcPts val="0"/>
              </a:spcAft>
              <a:buClr>
                <a:srgbClr val="434343"/>
              </a:buClr>
              <a:buSzPts val="1800"/>
              <a:buFont typeface="Open Sans Light"/>
              <a:buNone/>
              <a:defRPr sz="1800" b="0" i="0" u="none" strike="noStrike" cap="none">
                <a:solidFill>
                  <a:srgbClr val="434343"/>
                </a:solidFill>
                <a:latin typeface="Open Sans Light"/>
                <a:ea typeface="Open Sans Light"/>
                <a:cs typeface="Open Sans Light"/>
                <a:sym typeface="Open Sans Light"/>
              </a:defRPr>
            </a:lvl8pPr>
            <a:lvl9pPr marL="4114800" marR="0" lvl="8" indent="-317500" algn="l" rtl="0">
              <a:lnSpc>
                <a:spcPct val="100000"/>
              </a:lnSpc>
              <a:spcBef>
                <a:spcPts val="0"/>
              </a:spcBef>
              <a:spcAft>
                <a:spcPts val="0"/>
              </a:spcAft>
              <a:buClr>
                <a:srgbClr val="434343"/>
              </a:buClr>
              <a:buSzPts val="1800"/>
              <a:buFont typeface="Open Sans Light"/>
              <a:buNone/>
              <a:defRPr sz="1800" b="0" i="0" u="none" strike="noStrike" cap="none">
                <a:solidFill>
                  <a:srgbClr val="434343"/>
                </a:solidFill>
                <a:latin typeface="Open Sans Light"/>
                <a:ea typeface="Open Sans Light"/>
                <a:cs typeface="Open Sans Light"/>
                <a:sym typeface="Open Sans Light"/>
              </a:defRPr>
            </a:lvl9pPr>
          </a:lstStyle>
          <a:p>
            <a:pPr marL="0" indent="0"/>
            <a:r>
              <a:rPr lang="en" sz="1200"/>
              <a:t>Jordan  Caraiman</a:t>
            </a:r>
            <a:endParaRPr lang="en-CA" sz="1200"/>
          </a:p>
        </p:txBody>
      </p:sp>
      <p:sp>
        <p:nvSpPr>
          <p:cNvPr id="33" name="Google Shape;1078;p61">
            <a:extLst>
              <a:ext uri="{FF2B5EF4-FFF2-40B4-BE49-F238E27FC236}">
                <a16:creationId xmlns:a16="http://schemas.microsoft.com/office/drawing/2014/main" id="{C56C7589-465D-D0A1-FE6D-CB01AA9DBFAC}"/>
              </a:ext>
            </a:extLst>
          </p:cNvPr>
          <p:cNvSpPr txBox="1">
            <a:spLocks/>
          </p:cNvSpPr>
          <p:nvPr/>
        </p:nvSpPr>
        <p:spPr>
          <a:xfrm>
            <a:off x="7155306" y="2270250"/>
            <a:ext cx="1547100" cy="907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rgbClr val="434343"/>
              </a:buClr>
              <a:buSzPts val="1400"/>
              <a:buFont typeface="Open Sans Light"/>
              <a:buNone/>
              <a:defRPr sz="1400" b="0" i="0" u="none" strike="noStrike" cap="none">
                <a:solidFill>
                  <a:schemeClr val="dk2"/>
                </a:solidFill>
                <a:latin typeface="Open Sans Light"/>
                <a:ea typeface="Open Sans Light"/>
                <a:cs typeface="Open Sans Light"/>
                <a:sym typeface="Open Sans Light"/>
              </a:defRPr>
            </a:lvl1pPr>
            <a:lvl2pPr marL="914400" marR="0" lvl="1" indent="-317500" algn="l" rtl="0">
              <a:lnSpc>
                <a:spcPct val="100000"/>
              </a:lnSpc>
              <a:spcBef>
                <a:spcPts val="0"/>
              </a:spcBef>
              <a:spcAft>
                <a:spcPts val="0"/>
              </a:spcAft>
              <a:buClr>
                <a:srgbClr val="434343"/>
              </a:buClr>
              <a:buSzPts val="1400"/>
              <a:buFont typeface="Open Sans Light"/>
              <a:buNone/>
              <a:defRPr sz="1400" b="0" i="0" u="none" strike="noStrike" cap="none">
                <a:solidFill>
                  <a:srgbClr val="434343"/>
                </a:solidFill>
                <a:latin typeface="Open Sans Light"/>
                <a:ea typeface="Open Sans Light"/>
                <a:cs typeface="Open Sans Light"/>
                <a:sym typeface="Open Sans Light"/>
              </a:defRPr>
            </a:lvl2pPr>
            <a:lvl3pPr marL="1371600" marR="0" lvl="2" indent="-317500" algn="l" rtl="0">
              <a:lnSpc>
                <a:spcPct val="100000"/>
              </a:lnSpc>
              <a:spcBef>
                <a:spcPts val="0"/>
              </a:spcBef>
              <a:spcAft>
                <a:spcPts val="0"/>
              </a:spcAft>
              <a:buClr>
                <a:srgbClr val="434343"/>
              </a:buClr>
              <a:buSzPts val="1400"/>
              <a:buFont typeface="Open Sans Light"/>
              <a:buNone/>
              <a:defRPr sz="1400" b="0" i="0" u="none" strike="noStrike" cap="none">
                <a:solidFill>
                  <a:srgbClr val="434343"/>
                </a:solidFill>
                <a:latin typeface="Open Sans Light"/>
                <a:ea typeface="Open Sans Light"/>
                <a:cs typeface="Open Sans Light"/>
                <a:sym typeface="Open Sans Light"/>
              </a:defRPr>
            </a:lvl3pPr>
            <a:lvl4pPr marL="1828800" marR="0" lvl="3" indent="-317500" algn="l" rtl="0">
              <a:lnSpc>
                <a:spcPct val="100000"/>
              </a:lnSpc>
              <a:spcBef>
                <a:spcPts val="0"/>
              </a:spcBef>
              <a:spcAft>
                <a:spcPts val="0"/>
              </a:spcAft>
              <a:buClr>
                <a:srgbClr val="434343"/>
              </a:buClr>
              <a:buSzPts val="1400"/>
              <a:buFont typeface="Open Sans Light"/>
              <a:buNone/>
              <a:defRPr sz="1400" b="0" i="0" u="none" strike="noStrike" cap="none">
                <a:solidFill>
                  <a:srgbClr val="434343"/>
                </a:solidFill>
                <a:latin typeface="Open Sans Light"/>
                <a:ea typeface="Open Sans Light"/>
                <a:cs typeface="Open Sans Light"/>
                <a:sym typeface="Open Sans Light"/>
              </a:defRPr>
            </a:lvl4pPr>
            <a:lvl5pPr marL="2286000" marR="0" lvl="4" indent="-317500" algn="l" rtl="0">
              <a:lnSpc>
                <a:spcPct val="100000"/>
              </a:lnSpc>
              <a:spcBef>
                <a:spcPts val="0"/>
              </a:spcBef>
              <a:spcAft>
                <a:spcPts val="0"/>
              </a:spcAft>
              <a:buClr>
                <a:srgbClr val="434343"/>
              </a:buClr>
              <a:buSzPts val="1400"/>
              <a:buFont typeface="Open Sans Light"/>
              <a:buNone/>
              <a:defRPr sz="1400" b="0" i="0" u="none" strike="noStrike" cap="none">
                <a:solidFill>
                  <a:srgbClr val="434343"/>
                </a:solidFill>
                <a:latin typeface="Open Sans Light"/>
                <a:ea typeface="Open Sans Light"/>
                <a:cs typeface="Open Sans Light"/>
                <a:sym typeface="Open Sans Light"/>
              </a:defRPr>
            </a:lvl5pPr>
            <a:lvl6pPr marL="2743200" marR="0" lvl="5" indent="-317500" algn="l" rtl="0">
              <a:lnSpc>
                <a:spcPct val="100000"/>
              </a:lnSpc>
              <a:spcBef>
                <a:spcPts val="0"/>
              </a:spcBef>
              <a:spcAft>
                <a:spcPts val="0"/>
              </a:spcAft>
              <a:buClr>
                <a:srgbClr val="434343"/>
              </a:buClr>
              <a:buSzPts val="1400"/>
              <a:buFont typeface="Open Sans Light"/>
              <a:buNone/>
              <a:defRPr sz="1400" b="0" i="0" u="none" strike="noStrike" cap="none">
                <a:solidFill>
                  <a:srgbClr val="434343"/>
                </a:solidFill>
                <a:latin typeface="Open Sans Light"/>
                <a:ea typeface="Open Sans Light"/>
                <a:cs typeface="Open Sans Light"/>
                <a:sym typeface="Open Sans Light"/>
              </a:defRPr>
            </a:lvl6pPr>
            <a:lvl7pPr marL="3200400" marR="0" lvl="6" indent="-317500" algn="l" rtl="0">
              <a:lnSpc>
                <a:spcPct val="100000"/>
              </a:lnSpc>
              <a:spcBef>
                <a:spcPts val="0"/>
              </a:spcBef>
              <a:spcAft>
                <a:spcPts val="0"/>
              </a:spcAft>
              <a:buClr>
                <a:srgbClr val="434343"/>
              </a:buClr>
              <a:buSzPts val="1400"/>
              <a:buFont typeface="Open Sans Light"/>
              <a:buNone/>
              <a:defRPr sz="1400" b="0" i="0" u="none" strike="noStrike" cap="none">
                <a:solidFill>
                  <a:srgbClr val="434343"/>
                </a:solidFill>
                <a:latin typeface="Open Sans Light"/>
                <a:ea typeface="Open Sans Light"/>
                <a:cs typeface="Open Sans Light"/>
                <a:sym typeface="Open Sans Light"/>
              </a:defRPr>
            </a:lvl7pPr>
            <a:lvl8pPr marL="3657600" marR="0" lvl="7" indent="-317500" algn="l" rtl="0">
              <a:lnSpc>
                <a:spcPct val="100000"/>
              </a:lnSpc>
              <a:spcBef>
                <a:spcPts val="0"/>
              </a:spcBef>
              <a:spcAft>
                <a:spcPts val="0"/>
              </a:spcAft>
              <a:buClr>
                <a:srgbClr val="434343"/>
              </a:buClr>
              <a:buSzPts val="1400"/>
              <a:buFont typeface="Open Sans Light"/>
              <a:buNone/>
              <a:defRPr sz="1400" b="0" i="0" u="none" strike="noStrike" cap="none">
                <a:solidFill>
                  <a:srgbClr val="434343"/>
                </a:solidFill>
                <a:latin typeface="Open Sans Light"/>
                <a:ea typeface="Open Sans Light"/>
                <a:cs typeface="Open Sans Light"/>
                <a:sym typeface="Open Sans Light"/>
              </a:defRPr>
            </a:lvl8pPr>
            <a:lvl9pPr marL="4114800" marR="0" lvl="8" indent="-317500" algn="l" rtl="0">
              <a:lnSpc>
                <a:spcPct val="100000"/>
              </a:lnSpc>
              <a:spcBef>
                <a:spcPts val="0"/>
              </a:spcBef>
              <a:spcAft>
                <a:spcPts val="0"/>
              </a:spcAft>
              <a:buClr>
                <a:srgbClr val="434343"/>
              </a:buClr>
              <a:buSzPts val="1400"/>
              <a:buFont typeface="Open Sans Light"/>
              <a:buNone/>
              <a:defRPr sz="1400" b="0" i="0" u="none" strike="noStrike" cap="none">
                <a:solidFill>
                  <a:srgbClr val="434343"/>
                </a:solidFill>
                <a:latin typeface="Open Sans Light"/>
                <a:ea typeface="Open Sans Light"/>
                <a:cs typeface="Open Sans Light"/>
                <a:sym typeface="Open Sans Light"/>
              </a:defRPr>
            </a:lvl9pPr>
          </a:lstStyle>
          <a:p>
            <a:pPr marL="0" indent="0"/>
            <a:r>
              <a:rPr lang="en-US" b="1"/>
              <a:t>Software </a:t>
            </a:r>
            <a:endParaRPr lang="en-US"/>
          </a:p>
          <a:p>
            <a:pPr marL="0" indent="0"/>
            <a:r>
              <a:rPr lang="en-US" b="1"/>
              <a:t>Developer</a:t>
            </a:r>
            <a:endParaRPr lang="en-US"/>
          </a:p>
        </p:txBody>
      </p:sp>
      <p:pic>
        <p:nvPicPr>
          <p:cNvPr id="6" name="Picture 5">
            <a:extLst>
              <a:ext uri="{FF2B5EF4-FFF2-40B4-BE49-F238E27FC236}">
                <a16:creationId xmlns:a16="http://schemas.microsoft.com/office/drawing/2014/main" id="{4D15D9E0-212B-EDDD-BF42-74571C29FD25}"/>
              </a:ext>
            </a:extLst>
          </p:cNvPr>
          <p:cNvPicPr>
            <a:picLocks noChangeAspect="1"/>
          </p:cNvPicPr>
          <p:nvPr/>
        </p:nvPicPr>
        <p:blipFill>
          <a:blip r:embed="rId3"/>
          <a:stretch>
            <a:fillRect/>
          </a:stretch>
        </p:blipFill>
        <p:spPr>
          <a:xfrm>
            <a:off x="5965208" y="564817"/>
            <a:ext cx="1068487" cy="1068487"/>
          </a:xfrm>
          <a:prstGeom prst="rect">
            <a:avLst/>
          </a:prstGeom>
        </p:spPr>
      </p:pic>
      <p:sp>
        <p:nvSpPr>
          <p:cNvPr id="7" name="AutoShape 2" descr="Profile picture of John Narte.">
            <a:extLst>
              <a:ext uri="{FF2B5EF4-FFF2-40B4-BE49-F238E27FC236}">
                <a16:creationId xmlns:a16="http://schemas.microsoft.com/office/drawing/2014/main" id="{A7587EA2-0EBA-6B91-31CA-D9708F818C12}"/>
              </a:ext>
            </a:extLst>
          </p:cNvPr>
          <p:cNvSpPr>
            <a:spLocks noChangeAspect="1" noChangeArrowheads="1"/>
          </p:cNvSpPr>
          <p:nvPr/>
        </p:nvSpPr>
        <p:spPr bwMode="auto">
          <a:xfrm>
            <a:off x="4419600" y="2382270"/>
            <a:ext cx="304800" cy="34188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pic>
        <p:nvPicPr>
          <p:cNvPr id="8" name="Picture 7">
            <a:extLst>
              <a:ext uri="{FF2B5EF4-FFF2-40B4-BE49-F238E27FC236}">
                <a16:creationId xmlns:a16="http://schemas.microsoft.com/office/drawing/2014/main" id="{CCB6C99C-004B-20E5-8994-E37D2DBCB995}"/>
              </a:ext>
            </a:extLst>
          </p:cNvPr>
          <p:cNvPicPr>
            <a:picLocks noChangeAspect="1"/>
          </p:cNvPicPr>
          <p:nvPr/>
        </p:nvPicPr>
        <p:blipFill>
          <a:blip r:embed="rId4"/>
          <a:stretch>
            <a:fillRect/>
          </a:stretch>
        </p:blipFill>
        <p:spPr>
          <a:xfrm>
            <a:off x="2728102" y="562852"/>
            <a:ext cx="1055946" cy="1055946"/>
          </a:xfrm>
          <a:prstGeom prst="rect">
            <a:avLst/>
          </a:prstGeom>
        </p:spPr>
      </p:pic>
      <p:sp>
        <p:nvSpPr>
          <p:cNvPr id="9" name="AutoShape 2" descr="Profile picture of Jordan Caraiman.">
            <a:extLst>
              <a:ext uri="{FF2B5EF4-FFF2-40B4-BE49-F238E27FC236}">
                <a16:creationId xmlns:a16="http://schemas.microsoft.com/office/drawing/2014/main" id="{66E1B7C3-8CED-304A-B867-ABE85AE453CA}"/>
              </a:ext>
            </a:extLst>
          </p:cNvPr>
          <p:cNvSpPr>
            <a:spLocks noChangeAspect="1" noChangeArrowheads="1"/>
          </p:cNvSpPr>
          <p:nvPr/>
        </p:nvSpPr>
        <p:spPr bwMode="auto">
          <a:xfrm>
            <a:off x="9318812" y="470246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sp>
        <p:nvSpPr>
          <p:cNvPr id="11" name="AutoShape 4" descr="Profile picture of Jordan Caraiman.">
            <a:extLst>
              <a:ext uri="{FF2B5EF4-FFF2-40B4-BE49-F238E27FC236}">
                <a16:creationId xmlns:a16="http://schemas.microsoft.com/office/drawing/2014/main" id="{FDFE30D9-EA0C-C626-B469-6EDCB649DBF5}"/>
              </a:ext>
            </a:extLst>
          </p:cNvPr>
          <p:cNvSpPr>
            <a:spLocks noChangeAspect="1" noChangeArrowheads="1"/>
          </p:cNvSpPr>
          <p:nvPr/>
        </p:nvSpPr>
        <p:spPr bwMode="auto">
          <a:xfrm>
            <a:off x="4419599" y="2419349"/>
            <a:ext cx="1188273" cy="1188273"/>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pic>
        <p:nvPicPr>
          <p:cNvPr id="1034" name="Picture 10">
            <a:extLst>
              <a:ext uri="{FF2B5EF4-FFF2-40B4-BE49-F238E27FC236}">
                <a16:creationId xmlns:a16="http://schemas.microsoft.com/office/drawing/2014/main" id="{652A0DEE-D745-8641-9012-6B92D0BBA91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81407" y="3822853"/>
            <a:ext cx="1069560" cy="106956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FCCBA14D-0BED-C9E2-CF93-B209A6FDB920}"/>
              </a:ext>
            </a:extLst>
          </p:cNvPr>
          <p:cNvPicPr>
            <a:picLocks noChangeAspect="1"/>
          </p:cNvPicPr>
          <p:nvPr/>
        </p:nvPicPr>
        <p:blipFill>
          <a:blip r:embed="rId6"/>
          <a:stretch>
            <a:fillRect/>
          </a:stretch>
        </p:blipFill>
        <p:spPr>
          <a:xfrm>
            <a:off x="2097436" y="2167979"/>
            <a:ext cx="985474" cy="1077535"/>
          </a:xfrm>
          <a:prstGeom prst="rect">
            <a:avLst/>
          </a:prstGeom>
        </p:spPr>
      </p:pic>
      <p:pic>
        <p:nvPicPr>
          <p:cNvPr id="1032" name="Picture 8">
            <a:extLst>
              <a:ext uri="{FF2B5EF4-FFF2-40B4-BE49-F238E27FC236}">
                <a16:creationId xmlns:a16="http://schemas.microsoft.com/office/drawing/2014/main" id="{58A71D5C-9159-49DB-D3A6-BE27C5E41DF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829025" y="2226216"/>
            <a:ext cx="1019298" cy="101929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86BEE4BE-1229-1891-96BF-085F3423EDA1}"/>
              </a:ext>
            </a:extLst>
          </p:cNvPr>
          <p:cNvPicPr>
            <a:picLocks noChangeAspect="1"/>
          </p:cNvPicPr>
          <p:nvPr/>
        </p:nvPicPr>
        <p:blipFill>
          <a:blip r:embed="rId8"/>
          <a:stretch>
            <a:fillRect/>
          </a:stretch>
        </p:blipFill>
        <p:spPr>
          <a:xfrm>
            <a:off x="6134317" y="3792952"/>
            <a:ext cx="955605" cy="1062946"/>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234"/>
        <p:cNvGrpSpPr/>
        <p:nvPr/>
      </p:nvGrpSpPr>
      <p:grpSpPr>
        <a:xfrm>
          <a:off x="0" y="0"/>
          <a:ext cx="0" cy="0"/>
          <a:chOff x="0" y="0"/>
          <a:chExt cx="0" cy="0"/>
        </a:xfrm>
      </p:grpSpPr>
      <p:sp>
        <p:nvSpPr>
          <p:cNvPr id="235" name="Google Shape;235;p39"/>
          <p:cNvSpPr/>
          <p:nvPr/>
        </p:nvSpPr>
        <p:spPr>
          <a:xfrm>
            <a:off x="485475" y="2703963"/>
            <a:ext cx="5560200" cy="1584300"/>
          </a:xfrm>
          <a:prstGeom prst="roundRect">
            <a:avLst>
              <a:gd name="adj" fmla="val 0"/>
            </a:avLst>
          </a:prstGeom>
          <a:solidFill>
            <a:schemeClr val="l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39"/>
          <p:cNvSpPr/>
          <p:nvPr/>
        </p:nvSpPr>
        <p:spPr>
          <a:xfrm>
            <a:off x="485475" y="855238"/>
            <a:ext cx="8172900" cy="1744500"/>
          </a:xfrm>
          <a:prstGeom prst="roundRect">
            <a:avLst>
              <a:gd name="adj" fmla="val 0"/>
            </a:avLst>
          </a:prstGeom>
          <a:solidFill>
            <a:schemeClr val="l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39"/>
          <p:cNvSpPr txBox="1">
            <a:spLocks noGrp="1"/>
          </p:cNvSpPr>
          <p:nvPr>
            <p:ph type="title"/>
          </p:nvPr>
        </p:nvSpPr>
        <p:spPr>
          <a:xfrm>
            <a:off x="906500" y="1099338"/>
            <a:ext cx="4804200" cy="1287600"/>
          </a:xfrm>
          <a:prstGeom prst="rect">
            <a:avLst/>
          </a:prstGeom>
        </p:spPr>
        <p:txBody>
          <a:bodyPr spcFirstLastPara="1" wrap="square" lIns="91425" tIns="91425" rIns="91425" bIns="91425" anchor="ctr" anchorCtr="0">
            <a:noAutofit/>
          </a:bodyPr>
          <a:lstStyle/>
          <a:p>
            <a:r>
              <a:rPr lang="en-CA"/>
              <a:t>Air Quality Project</a:t>
            </a:r>
          </a:p>
        </p:txBody>
      </p:sp>
      <p:sp>
        <p:nvSpPr>
          <p:cNvPr id="238" name="Google Shape;238;p39"/>
          <p:cNvSpPr txBox="1">
            <a:spLocks noGrp="1"/>
          </p:cNvSpPr>
          <p:nvPr>
            <p:ph type="subTitle" idx="1"/>
          </p:nvPr>
        </p:nvSpPr>
        <p:spPr>
          <a:xfrm>
            <a:off x="906500" y="3068313"/>
            <a:ext cx="4804200" cy="855600"/>
          </a:xfrm>
          <a:prstGeom prst="rect">
            <a:avLst/>
          </a:prstGeom>
        </p:spPr>
        <p:txBody>
          <a:bodyPr spcFirstLastPara="1" wrap="square" lIns="91425" tIns="91425" rIns="91425" bIns="91425" anchor="ctr" anchorCtr="0">
            <a:noAutofit/>
          </a:bodyPr>
          <a:lstStyle/>
          <a:p>
            <a:pPr marL="0" indent="0"/>
            <a:r>
              <a:rPr lang="en-CA" sz="1100">
                <a:solidFill>
                  <a:srgbClr val="000000"/>
                </a:solidFill>
                <a:latin typeface="Calibri"/>
                <a:cs typeface="Calibri"/>
              </a:rPr>
              <a:t>A comprehensive system that continuously monitors and analyzes the indoor air quality using sensors to accurately measure a range of critical environmental parameters including carbon dioxide (CO2) levels, temperature, humidity, as well as additional pollutants like volatile organic compounds (VOCs) and particulate matter (PM2.5 and PM10).</a:t>
            </a:r>
          </a:p>
        </p:txBody>
      </p:sp>
      <p:sp>
        <p:nvSpPr>
          <p:cNvPr id="239" name="Google Shape;239;p39"/>
          <p:cNvSpPr/>
          <p:nvPr/>
        </p:nvSpPr>
        <p:spPr>
          <a:xfrm>
            <a:off x="6140325" y="2703963"/>
            <a:ext cx="2518200" cy="1584300"/>
          </a:xfrm>
          <a:prstGeom prst="roundRect">
            <a:avLst>
              <a:gd name="adj" fmla="val 0"/>
            </a:avLst>
          </a:prstGeom>
          <a:solidFill>
            <a:schemeClr val="l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0" name="Google Shape;240;p39"/>
          <p:cNvGrpSpPr/>
          <p:nvPr/>
        </p:nvGrpSpPr>
        <p:grpSpPr>
          <a:xfrm rot="953720">
            <a:off x="6703142" y="2940385"/>
            <a:ext cx="1298104" cy="1008506"/>
            <a:chOff x="1606475" y="2275025"/>
            <a:chExt cx="436925" cy="339450"/>
          </a:xfrm>
        </p:grpSpPr>
        <p:sp>
          <p:nvSpPr>
            <p:cNvPr id="241" name="Google Shape;241;p39"/>
            <p:cNvSpPr/>
            <p:nvPr/>
          </p:nvSpPr>
          <p:spPr>
            <a:xfrm>
              <a:off x="1606475" y="2275025"/>
              <a:ext cx="430525" cy="339450"/>
            </a:xfrm>
            <a:custGeom>
              <a:avLst/>
              <a:gdLst/>
              <a:ahLst/>
              <a:cxnLst/>
              <a:rect l="l" t="t" r="r" b="b"/>
              <a:pathLst>
                <a:path w="17221" h="13578" extrusionOk="0">
                  <a:moveTo>
                    <a:pt x="14182" y="4098"/>
                  </a:moveTo>
                  <a:cubicBezTo>
                    <a:pt x="14408" y="4098"/>
                    <a:pt x="14636" y="4134"/>
                    <a:pt x="14856" y="4185"/>
                  </a:cubicBezTo>
                  <a:cubicBezTo>
                    <a:pt x="14877" y="4185"/>
                    <a:pt x="14940" y="4206"/>
                    <a:pt x="14961" y="4206"/>
                  </a:cubicBezTo>
                  <a:cubicBezTo>
                    <a:pt x="14668" y="4311"/>
                    <a:pt x="14396" y="4499"/>
                    <a:pt x="14145" y="4687"/>
                  </a:cubicBezTo>
                  <a:cubicBezTo>
                    <a:pt x="13810" y="4939"/>
                    <a:pt x="13559" y="5252"/>
                    <a:pt x="13308" y="5587"/>
                  </a:cubicBezTo>
                  <a:cubicBezTo>
                    <a:pt x="13308" y="5231"/>
                    <a:pt x="13350" y="4834"/>
                    <a:pt x="13203" y="4499"/>
                  </a:cubicBezTo>
                  <a:cubicBezTo>
                    <a:pt x="13350" y="4332"/>
                    <a:pt x="13559" y="4227"/>
                    <a:pt x="13768" y="4143"/>
                  </a:cubicBezTo>
                  <a:cubicBezTo>
                    <a:pt x="13904" y="4111"/>
                    <a:pt x="14043" y="4098"/>
                    <a:pt x="14182" y="4098"/>
                  </a:cubicBezTo>
                  <a:close/>
                  <a:moveTo>
                    <a:pt x="10211" y="4855"/>
                  </a:moveTo>
                  <a:cubicBezTo>
                    <a:pt x="10483" y="4897"/>
                    <a:pt x="10776" y="4918"/>
                    <a:pt x="11069" y="4918"/>
                  </a:cubicBezTo>
                  <a:cubicBezTo>
                    <a:pt x="11676" y="4918"/>
                    <a:pt x="12241" y="4939"/>
                    <a:pt x="12847" y="4939"/>
                  </a:cubicBezTo>
                  <a:cubicBezTo>
                    <a:pt x="12826" y="5148"/>
                    <a:pt x="12826" y="5378"/>
                    <a:pt x="12826" y="5587"/>
                  </a:cubicBezTo>
                  <a:cubicBezTo>
                    <a:pt x="12826" y="5985"/>
                    <a:pt x="12826" y="6382"/>
                    <a:pt x="12847" y="6780"/>
                  </a:cubicBezTo>
                  <a:cubicBezTo>
                    <a:pt x="12889" y="7554"/>
                    <a:pt x="12994" y="8349"/>
                    <a:pt x="13161" y="9102"/>
                  </a:cubicBezTo>
                  <a:cubicBezTo>
                    <a:pt x="13245" y="9500"/>
                    <a:pt x="13350" y="9856"/>
                    <a:pt x="13454" y="10232"/>
                  </a:cubicBezTo>
                  <a:cubicBezTo>
                    <a:pt x="13559" y="10567"/>
                    <a:pt x="13684" y="10881"/>
                    <a:pt x="13789" y="11216"/>
                  </a:cubicBezTo>
                  <a:cubicBezTo>
                    <a:pt x="13831" y="11404"/>
                    <a:pt x="13914" y="11718"/>
                    <a:pt x="13789" y="11906"/>
                  </a:cubicBezTo>
                  <a:cubicBezTo>
                    <a:pt x="13684" y="12037"/>
                    <a:pt x="13457" y="12061"/>
                    <a:pt x="13250" y="12061"/>
                  </a:cubicBezTo>
                  <a:cubicBezTo>
                    <a:pt x="13126" y="12061"/>
                    <a:pt x="13010" y="12053"/>
                    <a:pt x="12931" y="12053"/>
                  </a:cubicBezTo>
                  <a:cubicBezTo>
                    <a:pt x="12052" y="12073"/>
                    <a:pt x="11194" y="12115"/>
                    <a:pt x="10316" y="12136"/>
                  </a:cubicBezTo>
                  <a:cubicBezTo>
                    <a:pt x="9834" y="10985"/>
                    <a:pt x="9688" y="9751"/>
                    <a:pt x="9625" y="8516"/>
                  </a:cubicBezTo>
                  <a:cubicBezTo>
                    <a:pt x="9604" y="7868"/>
                    <a:pt x="9604" y="7240"/>
                    <a:pt x="9604" y="6591"/>
                  </a:cubicBezTo>
                  <a:cubicBezTo>
                    <a:pt x="9604" y="5985"/>
                    <a:pt x="9625" y="5441"/>
                    <a:pt x="9939" y="4897"/>
                  </a:cubicBezTo>
                  <a:lnTo>
                    <a:pt x="9939" y="4855"/>
                  </a:lnTo>
                  <a:close/>
                  <a:moveTo>
                    <a:pt x="5613" y="373"/>
                  </a:moveTo>
                  <a:cubicBezTo>
                    <a:pt x="5662" y="373"/>
                    <a:pt x="5710" y="398"/>
                    <a:pt x="5754" y="461"/>
                  </a:cubicBezTo>
                  <a:cubicBezTo>
                    <a:pt x="5880" y="628"/>
                    <a:pt x="5859" y="838"/>
                    <a:pt x="5859" y="1026"/>
                  </a:cubicBezTo>
                  <a:cubicBezTo>
                    <a:pt x="5859" y="1256"/>
                    <a:pt x="5838" y="1486"/>
                    <a:pt x="5838" y="1695"/>
                  </a:cubicBezTo>
                  <a:cubicBezTo>
                    <a:pt x="5838" y="2114"/>
                    <a:pt x="5880" y="2511"/>
                    <a:pt x="5964" y="2930"/>
                  </a:cubicBezTo>
                  <a:cubicBezTo>
                    <a:pt x="6047" y="3327"/>
                    <a:pt x="6089" y="3809"/>
                    <a:pt x="6361" y="4123"/>
                  </a:cubicBezTo>
                  <a:cubicBezTo>
                    <a:pt x="6591" y="4415"/>
                    <a:pt x="6800" y="4687"/>
                    <a:pt x="7093" y="4918"/>
                  </a:cubicBezTo>
                  <a:cubicBezTo>
                    <a:pt x="7700" y="5441"/>
                    <a:pt x="8453" y="5629"/>
                    <a:pt x="9228" y="5671"/>
                  </a:cubicBezTo>
                  <a:cubicBezTo>
                    <a:pt x="9207" y="5943"/>
                    <a:pt x="9186" y="6194"/>
                    <a:pt x="9186" y="6424"/>
                  </a:cubicBezTo>
                  <a:cubicBezTo>
                    <a:pt x="9165" y="7115"/>
                    <a:pt x="9165" y="7784"/>
                    <a:pt x="9186" y="8496"/>
                  </a:cubicBezTo>
                  <a:cubicBezTo>
                    <a:pt x="9207" y="9040"/>
                    <a:pt x="9228" y="9563"/>
                    <a:pt x="9311" y="10128"/>
                  </a:cubicBezTo>
                  <a:cubicBezTo>
                    <a:pt x="7972" y="10128"/>
                    <a:pt x="6863" y="10755"/>
                    <a:pt x="5775" y="11320"/>
                  </a:cubicBezTo>
                  <a:cubicBezTo>
                    <a:pt x="4915" y="11793"/>
                    <a:pt x="3919" y="12319"/>
                    <a:pt x="2907" y="12319"/>
                  </a:cubicBezTo>
                  <a:cubicBezTo>
                    <a:pt x="2664" y="12319"/>
                    <a:pt x="2420" y="12289"/>
                    <a:pt x="2176" y="12220"/>
                  </a:cubicBezTo>
                  <a:cubicBezTo>
                    <a:pt x="1632" y="12053"/>
                    <a:pt x="942" y="11488"/>
                    <a:pt x="1360" y="10881"/>
                  </a:cubicBezTo>
                  <a:cubicBezTo>
                    <a:pt x="1444" y="10776"/>
                    <a:pt x="1381" y="10609"/>
                    <a:pt x="1277" y="10567"/>
                  </a:cubicBezTo>
                  <a:cubicBezTo>
                    <a:pt x="754" y="10337"/>
                    <a:pt x="691" y="9458"/>
                    <a:pt x="1172" y="9186"/>
                  </a:cubicBezTo>
                  <a:cubicBezTo>
                    <a:pt x="1360" y="9081"/>
                    <a:pt x="1318" y="8830"/>
                    <a:pt x="1130" y="8747"/>
                  </a:cubicBezTo>
                  <a:cubicBezTo>
                    <a:pt x="754" y="8621"/>
                    <a:pt x="523" y="8265"/>
                    <a:pt x="523" y="7868"/>
                  </a:cubicBezTo>
                  <a:cubicBezTo>
                    <a:pt x="523" y="7470"/>
                    <a:pt x="754" y="7136"/>
                    <a:pt x="1130" y="6947"/>
                  </a:cubicBezTo>
                  <a:cubicBezTo>
                    <a:pt x="1235" y="6905"/>
                    <a:pt x="1256" y="6738"/>
                    <a:pt x="1214" y="6654"/>
                  </a:cubicBezTo>
                  <a:cubicBezTo>
                    <a:pt x="963" y="6278"/>
                    <a:pt x="963" y="5775"/>
                    <a:pt x="1172" y="5378"/>
                  </a:cubicBezTo>
                  <a:cubicBezTo>
                    <a:pt x="1423" y="4939"/>
                    <a:pt x="1842" y="4729"/>
                    <a:pt x="2302" y="4708"/>
                  </a:cubicBezTo>
                  <a:cubicBezTo>
                    <a:pt x="2391" y="4700"/>
                    <a:pt x="2481" y="4697"/>
                    <a:pt x="2573" y="4697"/>
                  </a:cubicBezTo>
                  <a:cubicBezTo>
                    <a:pt x="2990" y="4697"/>
                    <a:pt x="3431" y="4764"/>
                    <a:pt x="3855" y="4764"/>
                  </a:cubicBezTo>
                  <a:cubicBezTo>
                    <a:pt x="4328" y="4764"/>
                    <a:pt x="4778" y="4681"/>
                    <a:pt x="5147" y="4332"/>
                  </a:cubicBezTo>
                  <a:cubicBezTo>
                    <a:pt x="5231" y="4248"/>
                    <a:pt x="5189" y="4143"/>
                    <a:pt x="5106" y="4123"/>
                  </a:cubicBezTo>
                  <a:cubicBezTo>
                    <a:pt x="4834" y="3453"/>
                    <a:pt x="4583" y="2721"/>
                    <a:pt x="4562" y="1988"/>
                  </a:cubicBezTo>
                  <a:cubicBezTo>
                    <a:pt x="4520" y="1591"/>
                    <a:pt x="4708" y="1256"/>
                    <a:pt x="4938" y="963"/>
                  </a:cubicBezTo>
                  <a:cubicBezTo>
                    <a:pt x="5043" y="838"/>
                    <a:pt x="5147" y="712"/>
                    <a:pt x="5294" y="607"/>
                  </a:cubicBezTo>
                  <a:cubicBezTo>
                    <a:pt x="5381" y="505"/>
                    <a:pt x="5500" y="373"/>
                    <a:pt x="5613" y="373"/>
                  </a:cubicBezTo>
                  <a:close/>
                  <a:moveTo>
                    <a:pt x="5545" y="1"/>
                  </a:moveTo>
                  <a:cubicBezTo>
                    <a:pt x="5147" y="1"/>
                    <a:pt x="4855" y="419"/>
                    <a:pt x="4645" y="712"/>
                  </a:cubicBezTo>
                  <a:cubicBezTo>
                    <a:pt x="4436" y="984"/>
                    <a:pt x="4269" y="1298"/>
                    <a:pt x="4206" y="1674"/>
                  </a:cubicBezTo>
                  <a:cubicBezTo>
                    <a:pt x="4164" y="2114"/>
                    <a:pt x="4290" y="2553"/>
                    <a:pt x="4415" y="2972"/>
                  </a:cubicBezTo>
                  <a:cubicBezTo>
                    <a:pt x="4541" y="3390"/>
                    <a:pt x="4729" y="3788"/>
                    <a:pt x="4917" y="4185"/>
                  </a:cubicBezTo>
                  <a:cubicBezTo>
                    <a:pt x="4630" y="4391"/>
                    <a:pt x="4279" y="4435"/>
                    <a:pt x="3924" y="4435"/>
                  </a:cubicBezTo>
                  <a:cubicBezTo>
                    <a:pt x="3737" y="4435"/>
                    <a:pt x="3549" y="4423"/>
                    <a:pt x="3369" y="4415"/>
                  </a:cubicBezTo>
                  <a:cubicBezTo>
                    <a:pt x="3056" y="4391"/>
                    <a:pt x="2722" y="4353"/>
                    <a:pt x="2392" y="4353"/>
                  </a:cubicBezTo>
                  <a:cubicBezTo>
                    <a:pt x="2148" y="4353"/>
                    <a:pt x="1905" y="4374"/>
                    <a:pt x="1674" y="4436"/>
                  </a:cubicBezTo>
                  <a:cubicBezTo>
                    <a:pt x="754" y="4729"/>
                    <a:pt x="293" y="5859"/>
                    <a:pt x="670" y="6717"/>
                  </a:cubicBezTo>
                  <a:cubicBezTo>
                    <a:pt x="293" y="6989"/>
                    <a:pt x="0" y="7470"/>
                    <a:pt x="21" y="7952"/>
                  </a:cubicBezTo>
                  <a:cubicBezTo>
                    <a:pt x="42" y="8391"/>
                    <a:pt x="293" y="8788"/>
                    <a:pt x="628" y="9040"/>
                  </a:cubicBezTo>
                  <a:cubicBezTo>
                    <a:pt x="189" y="9563"/>
                    <a:pt x="251" y="10483"/>
                    <a:pt x="816" y="10902"/>
                  </a:cubicBezTo>
                  <a:cubicBezTo>
                    <a:pt x="607" y="11404"/>
                    <a:pt x="816" y="12011"/>
                    <a:pt x="1235" y="12345"/>
                  </a:cubicBezTo>
                  <a:cubicBezTo>
                    <a:pt x="1687" y="12738"/>
                    <a:pt x="2359" y="12891"/>
                    <a:pt x="2959" y="12891"/>
                  </a:cubicBezTo>
                  <a:cubicBezTo>
                    <a:pt x="2999" y="12891"/>
                    <a:pt x="3038" y="12891"/>
                    <a:pt x="3076" y="12890"/>
                  </a:cubicBezTo>
                  <a:cubicBezTo>
                    <a:pt x="4541" y="12869"/>
                    <a:pt x="5796" y="12032"/>
                    <a:pt x="7093" y="11404"/>
                  </a:cubicBezTo>
                  <a:cubicBezTo>
                    <a:pt x="7784" y="11069"/>
                    <a:pt x="8516" y="10797"/>
                    <a:pt x="9311" y="10797"/>
                  </a:cubicBezTo>
                  <a:cubicBezTo>
                    <a:pt x="9437" y="11404"/>
                    <a:pt x="9604" y="12011"/>
                    <a:pt x="9855" y="12576"/>
                  </a:cubicBezTo>
                  <a:cubicBezTo>
                    <a:pt x="9872" y="12644"/>
                    <a:pt x="9973" y="12712"/>
                    <a:pt x="10044" y="12712"/>
                  </a:cubicBezTo>
                  <a:cubicBezTo>
                    <a:pt x="10060" y="12712"/>
                    <a:pt x="10074" y="12709"/>
                    <a:pt x="10085" y="12701"/>
                  </a:cubicBezTo>
                  <a:cubicBezTo>
                    <a:pt x="10985" y="12680"/>
                    <a:pt x="11843" y="12680"/>
                    <a:pt x="12743" y="12659"/>
                  </a:cubicBezTo>
                  <a:cubicBezTo>
                    <a:pt x="12872" y="12659"/>
                    <a:pt x="13013" y="12665"/>
                    <a:pt x="13157" y="12665"/>
                  </a:cubicBezTo>
                  <a:cubicBezTo>
                    <a:pt x="13410" y="12665"/>
                    <a:pt x="13675" y="12648"/>
                    <a:pt x="13914" y="12555"/>
                  </a:cubicBezTo>
                  <a:cubicBezTo>
                    <a:pt x="14019" y="12492"/>
                    <a:pt x="14124" y="12429"/>
                    <a:pt x="14207" y="12345"/>
                  </a:cubicBezTo>
                  <a:cubicBezTo>
                    <a:pt x="14312" y="12576"/>
                    <a:pt x="14417" y="12785"/>
                    <a:pt x="14584" y="12973"/>
                  </a:cubicBezTo>
                  <a:cubicBezTo>
                    <a:pt x="14856" y="13266"/>
                    <a:pt x="15191" y="13434"/>
                    <a:pt x="15588" y="13517"/>
                  </a:cubicBezTo>
                  <a:cubicBezTo>
                    <a:pt x="15786" y="13557"/>
                    <a:pt x="16007" y="13578"/>
                    <a:pt x="16231" y="13578"/>
                  </a:cubicBezTo>
                  <a:cubicBezTo>
                    <a:pt x="16482" y="13578"/>
                    <a:pt x="16737" y="13552"/>
                    <a:pt x="16969" y="13496"/>
                  </a:cubicBezTo>
                  <a:cubicBezTo>
                    <a:pt x="17220" y="13413"/>
                    <a:pt x="17158" y="13015"/>
                    <a:pt x="16886" y="13015"/>
                  </a:cubicBezTo>
                  <a:cubicBezTo>
                    <a:pt x="16551" y="13015"/>
                    <a:pt x="16216" y="13081"/>
                    <a:pt x="15867" y="13081"/>
                  </a:cubicBezTo>
                  <a:cubicBezTo>
                    <a:pt x="15823" y="13081"/>
                    <a:pt x="15779" y="13080"/>
                    <a:pt x="15735" y="13078"/>
                  </a:cubicBezTo>
                  <a:cubicBezTo>
                    <a:pt x="15379" y="13057"/>
                    <a:pt x="15065" y="12890"/>
                    <a:pt x="14835" y="12597"/>
                  </a:cubicBezTo>
                  <a:cubicBezTo>
                    <a:pt x="14647" y="12387"/>
                    <a:pt x="14521" y="12157"/>
                    <a:pt x="14438" y="11906"/>
                  </a:cubicBezTo>
                  <a:cubicBezTo>
                    <a:pt x="14438" y="11864"/>
                    <a:pt x="14438" y="11843"/>
                    <a:pt x="14458" y="11822"/>
                  </a:cubicBezTo>
                  <a:cubicBezTo>
                    <a:pt x="14521" y="11509"/>
                    <a:pt x="14438" y="11195"/>
                    <a:pt x="14354" y="10881"/>
                  </a:cubicBezTo>
                  <a:cubicBezTo>
                    <a:pt x="14333" y="10797"/>
                    <a:pt x="14312" y="10755"/>
                    <a:pt x="14270" y="10672"/>
                  </a:cubicBezTo>
                  <a:cubicBezTo>
                    <a:pt x="14668" y="10253"/>
                    <a:pt x="15107" y="9856"/>
                    <a:pt x="15588" y="9542"/>
                  </a:cubicBezTo>
                  <a:cubicBezTo>
                    <a:pt x="15839" y="9353"/>
                    <a:pt x="16132" y="9186"/>
                    <a:pt x="16404" y="8998"/>
                  </a:cubicBezTo>
                  <a:lnTo>
                    <a:pt x="16781" y="8747"/>
                  </a:lnTo>
                  <a:cubicBezTo>
                    <a:pt x="16927" y="8684"/>
                    <a:pt x="17053" y="8621"/>
                    <a:pt x="17137" y="8516"/>
                  </a:cubicBezTo>
                  <a:cubicBezTo>
                    <a:pt x="17158" y="8475"/>
                    <a:pt x="17137" y="8433"/>
                    <a:pt x="17074" y="8433"/>
                  </a:cubicBezTo>
                  <a:cubicBezTo>
                    <a:pt x="16948" y="8433"/>
                    <a:pt x="16781" y="8516"/>
                    <a:pt x="16655" y="8579"/>
                  </a:cubicBezTo>
                  <a:lnTo>
                    <a:pt x="16195" y="8809"/>
                  </a:lnTo>
                  <a:cubicBezTo>
                    <a:pt x="15902" y="8956"/>
                    <a:pt x="15651" y="9165"/>
                    <a:pt x="15379" y="9353"/>
                  </a:cubicBezTo>
                  <a:cubicBezTo>
                    <a:pt x="14940" y="9709"/>
                    <a:pt x="14542" y="10065"/>
                    <a:pt x="14207" y="10483"/>
                  </a:cubicBezTo>
                  <a:lnTo>
                    <a:pt x="13956" y="9772"/>
                  </a:lnTo>
                  <a:cubicBezTo>
                    <a:pt x="13726" y="8956"/>
                    <a:pt x="13559" y="8140"/>
                    <a:pt x="13433" y="7303"/>
                  </a:cubicBezTo>
                  <a:cubicBezTo>
                    <a:pt x="13412" y="7136"/>
                    <a:pt x="13391" y="6989"/>
                    <a:pt x="13391" y="6801"/>
                  </a:cubicBezTo>
                  <a:cubicBezTo>
                    <a:pt x="13412" y="6801"/>
                    <a:pt x="13433" y="6801"/>
                    <a:pt x="13433" y="6780"/>
                  </a:cubicBezTo>
                  <a:cubicBezTo>
                    <a:pt x="13831" y="6382"/>
                    <a:pt x="14270" y="6006"/>
                    <a:pt x="14751" y="5692"/>
                  </a:cubicBezTo>
                  <a:cubicBezTo>
                    <a:pt x="14961" y="5545"/>
                    <a:pt x="15191" y="5399"/>
                    <a:pt x="15421" y="5252"/>
                  </a:cubicBezTo>
                  <a:cubicBezTo>
                    <a:pt x="15672" y="5127"/>
                    <a:pt x="15923" y="5001"/>
                    <a:pt x="16153" y="4834"/>
                  </a:cubicBezTo>
                  <a:cubicBezTo>
                    <a:pt x="16209" y="4815"/>
                    <a:pt x="16199" y="4747"/>
                    <a:pt x="16151" y="4747"/>
                  </a:cubicBezTo>
                  <a:cubicBezTo>
                    <a:pt x="16146" y="4747"/>
                    <a:pt x="16139" y="4748"/>
                    <a:pt x="16132" y="4750"/>
                  </a:cubicBezTo>
                  <a:cubicBezTo>
                    <a:pt x="15588" y="4876"/>
                    <a:pt x="15086" y="5252"/>
                    <a:pt x="14647" y="5566"/>
                  </a:cubicBezTo>
                  <a:cubicBezTo>
                    <a:pt x="14207" y="5901"/>
                    <a:pt x="13789" y="6278"/>
                    <a:pt x="13391" y="6654"/>
                  </a:cubicBezTo>
                  <a:cubicBezTo>
                    <a:pt x="13370" y="6403"/>
                    <a:pt x="13329" y="6173"/>
                    <a:pt x="13329" y="5901"/>
                  </a:cubicBezTo>
                  <a:lnTo>
                    <a:pt x="13329" y="5880"/>
                  </a:lnTo>
                  <a:cubicBezTo>
                    <a:pt x="13580" y="5462"/>
                    <a:pt x="13914" y="5127"/>
                    <a:pt x="14312" y="4834"/>
                  </a:cubicBezTo>
                  <a:cubicBezTo>
                    <a:pt x="14626" y="4604"/>
                    <a:pt x="14961" y="4499"/>
                    <a:pt x="15295" y="4332"/>
                  </a:cubicBezTo>
                  <a:cubicBezTo>
                    <a:pt x="15526" y="4415"/>
                    <a:pt x="15777" y="4478"/>
                    <a:pt x="16007" y="4541"/>
                  </a:cubicBezTo>
                  <a:cubicBezTo>
                    <a:pt x="16216" y="4604"/>
                    <a:pt x="16404" y="4646"/>
                    <a:pt x="16614" y="4708"/>
                  </a:cubicBezTo>
                  <a:cubicBezTo>
                    <a:pt x="16708" y="4735"/>
                    <a:pt x="16820" y="4780"/>
                    <a:pt x="16927" y="4780"/>
                  </a:cubicBezTo>
                  <a:cubicBezTo>
                    <a:pt x="16986" y="4780"/>
                    <a:pt x="17043" y="4766"/>
                    <a:pt x="17095" y="4729"/>
                  </a:cubicBezTo>
                  <a:cubicBezTo>
                    <a:pt x="17158" y="4687"/>
                    <a:pt x="17179" y="4625"/>
                    <a:pt x="17158" y="4541"/>
                  </a:cubicBezTo>
                  <a:cubicBezTo>
                    <a:pt x="17053" y="4374"/>
                    <a:pt x="16781" y="4332"/>
                    <a:pt x="16614" y="4290"/>
                  </a:cubicBezTo>
                  <a:cubicBezTo>
                    <a:pt x="16363" y="4227"/>
                    <a:pt x="16111" y="4185"/>
                    <a:pt x="15881" y="4102"/>
                  </a:cubicBezTo>
                  <a:cubicBezTo>
                    <a:pt x="15421" y="3997"/>
                    <a:pt x="14961" y="3871"/>
                    <a:pt x="14521" y="3809"/>
                  </a:cubicBezTo>
                  <a:cubicBezTo>
                    <a:pt x="14467" y="3805"/>
                    <a:pt x="14412" y="3803"/>
                    <a:pt x="14359" y="3803"/>
                  </a:cubicBezTo>
                  <a:cubicBezTo>
                    <a:pt x="13812" y="3803"/>
                    <a:pt x="13308" y="3998"/>
                    <a:pt x="13098" y="4436"/>
                  </a:cubicBezTo>
                  <a:cubicBezTo>
                    <a:pt x="13078" y="4436"/>
                    <a:pt x="13057" y="4436"/>
                    <a:pt x="13057" y="4478"/>
                  </a:cubicBezTo>
                  <a:lnTo>
                    <a:pt x="12973" y="4478"/>
                  </a:lnTo>
                  <a:cubicBezTo>
                    <a:pt x="12746" y="4465"/>
                    <a:pt x="12517" y="4460"/>
                    <a:pt x="12287" y="4460"/>
                  </a:cubicBezTo>
                  <a:cubicBezTo>
                    <a:pt x="11775" y="4460"/>
                    <a:pt x="11260" y="4485"/>
                    <a:pt x="10755" y="4499"/>
                  </a:cubicBezTo>
                  <a:cubicBezTo>
                    <a:pt x="10504" y="4499"/>
                    <a:pt x="10169" y="4520"/>
                    <a:pt x="9876" y="4604"/>
                  </a:cubicBezTo>
                  <a:cubicBezTo>
                    <a:pt x="9847" y="4564"/>
                    <a:pt x="9798" y="4543"/>
                    <a:pt x="9749" y="4543"/>
                  </a:cubicBezTo>
                  <a:cubicBezTo>
                    <a:pt x="9694" y="4543"/>
                    <a:pt x="9637" y="4569"/>
                    <a:pt x="9604" y="4625"/>
                  </a:cubicBezTo>
                  <a:cubicBezTo>
                    <a:pt x="9437" y="4813"/>
                    <a:pt x="9332" y="5001"/>
                    <a:pt x="9290" y="5211"/>
                  </a:cubicBezTo>
                  <a:cubicBezTo>
                    <a:pt x="8914" y="5148"/>
                    <a:pt x="8579" y="5148"/>
                    <a:pt x="8202" y="5043"/>
                  </a:cubicBezTo>
                  <a:cubicBezTo>
                    <a:pt x="7784" y="4939"/>
                    <a:pt x="7470" y="4729"/>
                    <a:pt x="7156" y="4436"/>
                  </a:cubicBezTo>
                  <a:cubicBezTo>
                    <a:pt x="7010" y="4311"/>
                    <a:pt x="6884" y="4143"/>
                    <a:pt x="6738" y="3997"/>
                  </a:cubicBezTo>
                  <a:cubicBezTo>
                    <a:pt x="6696" y="3913"/>
                    <a:pt x="6612" y="3871"/>
                    <a:pt x="6570" y="3788"/>
                  </a:cubicBezTo>
                  <a:cubicBezTo>
                    <a:pt x="6508" y="3683"/>
                    <a:pt x="6487" y="3558"/>
                    <a:pt x="6466" y="3453"/>
                  </a:cubicBezTo>
                  <a:cubicBezTo>
                    <a:pt x="6319" y="3014"/>
                    <a:pt x="6256" y="2532"/>
                    <a:pt x="6194" y="2051"/>
                  </a:cubicBezTo>
                  <a:cubicBezTo>
                    <a:pt x="6173" y="1842"/>
                    <a:pt x="6173" y="1612"/>
                    <a:pt x="6173" y="1402"/>
                  </a:cubicBezTo>
                  <a:cubicBezTo>
                    <a:pt x="6173" y="1172"/>
                    <a:pt x="6194" y="942"/>
                    <a:pt x="6173" y="712"/>
                  </a:cubicBezTo>
                  <a:cubicBezTo>
                    <a:pt x="6152" y="356"/>
                    <a:pt x="5901" y="1"/>
                    <a:pt x="5545" y="1"/>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39"/>
            <p:cNvSpPr/>
            <p:nvPr/>
          </p:nvSpPr>
          <p:spPr>
            <a:xfrm>
              <a:off x="1897825" y="2534925"/>
              <a:ext cx="27750" cy="32050"/>
            </a:xfrm>
            <a:custGeom>
              <a:avLst/>
              <a:gdLst/>
              <a:ahLst/>
              <a:cxnLst/>
              <a:rect l="l" t="t" r="r" b="b"/>
              <a:pathLst>
                <a:path w="1110" h="1282" extrusionOk="0">
                  <a:moveTo>
                    <a:pt x="587" y="255"/>
                  </a:moveTo>
                  <a:cubicBezTo>
                    <a:pt x="670" y="297"/>
                    <a:pt x="712" y="401"/>
                    <a:pt x="712" y="485"/>
                  </a:cubicBezTo>
                  <a:cubicBezTo>
                    <a:pt x="754" y="589"/>
                    <a:pt x="817" y="924"/>
                    <a:pt x="649" y="987"/>
                  </a:cubicBezTo>
                  <a:cubicBezTo>
                    <a:pt x="634" y="990"/>
                    <a:pt x="619" y="992"/>
                    <a:pt x="605" y="992"/>
                  </a:cubicBezTo>
                  <a:cubicBezTo>
                    <a:pt x="448" y="992"/>
                    <a:pt x="379" y="788"/>
                    <a:pt x="398" y="673"/>
                  </a:cubicBezTo>
                  <a:cubicBezTo>
                    <a:pt x="419" y="506"/>
                    <a:pt x="503" y="380"/>
                    <a:pt x="587" y="255"/>
                  </a:cubicBezTo>
                  <a:close/>
                  <a:moveTo>
                    <a:pt x="505" y="1"/>
                  </a:moveTo>
                  <a:cubicBezTo>
                    <a:pt x="352" y="1"/>
                    <a:pt x="203" y="78"/>
                    <a:pt x="168" y="255"/>
                  </a:cubicBezTo>
                  <a:cubicBezTo>
                    <a:pt x="168" y="276"/>
                    <a:pt x="168" y="317"/>
                    <a:pt x="189" y="359"/>
                  </a:cubicBezTo>
                  <a:cubicBezTo>
                    <a:pt x="64" y="527"/>
                    <a:pt x="1" y="778"/>
                    <a:pt x="147" y="966"/>
                  </a:cubicBezTo>
                  <a:cubicBezTo>
                    <a:pt x="238" y="1148"/>
                    <a:pt x="434" y="1281"/>
                    <a:pt x="619" y="1281"/>
                  </a:cubicBezTo>
                  <a:cubicBezTo>
                    <a:pt x="733" y="1281"/>
                    <a:pt x="842" y="1232"/>
                    <a:pt x="921" y="1113"/>
                  </a:cubicBezTo>
                  <a:cubicBezTo>
                    <a:pt x="1110" y="841"/>
                    <a:pt x="1026" y="380"/>
                    <a:pt x="817" y="129"/>
                  </a:cubicBezTo>
                  <a:cubicBezTo>
                    <a:pt x="744" y="47"/>
                    <a:pt x="623" y="1"/>
                    <a:pt x="505" y="1"/>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39"/>
            <p:cNvSpPr/>
            <p:nvPr/>
          </p:nvSpPr>
          <p:spPr>
            <a:xfrm>
              <a:off x="1948325" y="2408875"/>
              <a:ext cx="94275" cy="69600"/>
            </a:xfrm>
            <a:custGeom>
              <a:avLst/>
              <a:gdLst/>
              <a:ahLst/>
              <a:cxnLst/>
              <a:rect l="l" t="t" r="r" b="b"/>
              <a:pathLst>
                <a:path w="3771" h="2784" extrusionOk="0">
                  <a:moveTo>
                    <a:pt x="3704" y="0"/>
                  </a:moveTo>
                  <a:cubicBezTo>
                    <a:pt x="3700" y="0"/>
                    <a:pt x="3697" y="1"/>
                    <a:pt x="3693" y="3"/>
                  </a:cubicBezTo>
                  <a:cubicBezTo>
                    <a:pt x="3337" y="66"/>
                    <a:pt x="2981" y="212"/>
                    <a:pt x="2668" y="401"/>
                  </a:cubicBezTo>
                  <a:cubicBezTo>
                    <a:pt x="2354" y="589"/>
                    <a:pt x="2019" y="798"/>
                    <a:pt x="1705" y="1028"/>
                  </a:cubicBezTo>
                  <a:cubicBezTo>
                    <a:pt x="1077" y="1468"/>
                    <a:pt x="512" y="2012"/>
                    <a:pt x="31" y="2639"/>
                  </a:cubicBezTo>
                  <a:cubicBezTo>
                    <a:pt x="1" y="2700"/>
                    <a:pt x="48" y="2784"/>
                    <a:pt x="92" y="2784"/>
                  </a:cubicBezTo>
                  <a:cubicBezTo>
                    <a:pt x="109" y="2784"/>
                    <a:pt x="125" y="2772"/>
                    <a:pt x="136" y="2744"/>
                  </a:cubicBezTo>
                  <a:cubicBezTo>
                    <a:pt x="617" y="2179"/>
                    <a:pt x="1182" y="1656"/>
                    <a:pt x="1789" y="1217"/>
                  </a:cubicBezTo>
                  <a:cubicBezTo>
                    <a:pt x="2082" y="986"/>
                    <a:pt x="2396" y="819"/>
                    <a:pt x="2709" y="631"/>
                  </a:cubicBezTo>
                  <a:cubicBezTo>
                    <a:pt x="3044" y="442"/>
                    <a:pt x="3400" y="317"/>
                    <a:pt x="3714" y="108"/>
                  </a:cubicBezTo>
                  <a:cubicBezTo>
                    <a:pt x="3771" y="89"/>
                    <a:pt x="3741" y="0"/>
                    <a:pt x="3704" y="0"/>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39"/>
            <p:cNvSpPr/>
            <p:nvPr/>
          </p:nvSpPr>
          <p:spPr>
            <a:xfrm>
              <a:off x="1956225" y="2444225"/>
              <a:ext cx="87175" cy="64225"/>
            </a:xfrm>
            <a:custGeom>
              <a:avLst/>
              <a:gdLst/>
              <a:ahLst/>
              <a:cxnLst/>
              <a:rect l="l" t="t" r="r" b="b"/>
              <a:pathLst>
                <a:path w="3487" h="2569" extrusionOk="0">
                  <a:moveTo>
                    <a:pt x="3430" y="1"/>
                  </a:moveTo>
                  <a:cubicBezTo>
                    <a:pt x="3421" y="1"/>
                    <a:pt x="3410" y="4"/>
                    <a:pt x="3398" y="12"/>
                  </a:cubicBezTo>
                  <a:cubicBezTo>
                    <a:pt x="2728" y="96"/>
                    <a:pt x="2080" y="535"/>
                    <a:pt x="1515" y="953"/>
                  </a:cubicBezTo>
                  <a:cubicBezTo>
                    <a:pt x="971" y="1372"/>
                    <a:pt x="468" y="1853"/>
                    <a:pt x="50" y="2418"/>
                  </a:cubicBezTo>
                  <a:cubicBezTo>
                    <a:pt x="1" y="2467"/>
                    <a:pt x="81" y="2569"/>
                    <a:pt x="158" y="2569"/>
                  </a:cubicBezTo>
                  <a:cubicBezTo>
                    <a:pt x="179" y="2569"/>
                    <a:pt x="200" y="2561"/>
                    <a:pt x="217" y="2544"/>
                  </a:cubicBezTo>
                  <a:cubicBezTo>
                    <a:pt x="657" y="2020"/>
                    <a:pt x="1159" y="1539"/>
                    <a:pt x="1703" y="1163"/>
                  </a:cubicBezTo>
                  <a:cubicBezTo>
                    <a:pt x="1975" y="974"/>
                    <a:pt x="2247" y="786"/>
                    <a:pt x="2540" y="598"/>
                  </a:cubicBezTo>
                  <a:cubicBezTo>
                    <a:pt x="2833" y="451"/>
                    <a:pt x="3147" y="284"/>
                    <a:pt x="3419" y="116"/>
                  </a:cubicBezTo>
                  <a:cubicBezTo>
                    <a:pt x="3487" y="65"/>
                    <a:pt x="3472" y="1"/>
                    <a:pt x="3430" y="1"/>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39"/>
            <p:cNvSpPr/>
            <p:nvPr/>
          </p:nvSpPr>
          <p:spPr>
            <a:xfrm>
              <a:off x="1967775" y="2526100"/>
              <a:ext cx="69750" cy="48700"/>
            </a:xfrm>
            <a:custGeom>
              <a:avLst/>
              <a:gdLst/>
              <a:ahLst/>
              <a:cxnLst/>
              <a:rect l="l" t="t" r="r" b="b"/>
              <a:pathLst>
                <a:path w="2790" h="1948" extrusionOk="0">
                  <a:moveTo>
                    <a:pt x="2706" y="1"/>
                  </a:moveTo>
                  <a:cubicBezTo>
                    <a:pt x="2183" y="1"/>
                    <a:pt x="1618" y="336"/>
                    <a:pt x="1199" y="629"/>
                  </a:cubicBezTo>
                  <a:cubicBezTo>
                    <a:pt x="718" y="963"/>
                    <a:pt x="362" y="1361"/>
                    <a:pt x="48" y="1821"/>
                  </a:cubicBezTo>
                  <a:cubicBezTo>
                    <a:pt x="1" y="1885"/>
                    <a:pt x="61" y="1948"/>
                    <a:pt x="120" y="1948"/>
                  </a:cubicBezTo>
                  <a:cubicBezTo>
                    <a:pt x="140" y="1948"/>
                    <a:pt x="159" y="1941"/>
                    <a:pt x="174" y="1926"/>
                  </a:cubicBezTo>
                  <a:cubicBezTo>
                    <a:pt x="509" y="1507"/>
                    <a:pt x="906" y="1131"/>
                    <a:pt x="1346" y="838"/>
                  </a:cubicBezTo>
                  <a:cubicBezTo>
                    <a:pt x="1555" y="670"/>
                    <a:pt x="1785" y="545"/>
                    <a:pt x="2036" y="440"/>
                  </a:cubicBezTo>
                  <a:cubicBezTo>
                    <a:pt x="2266" y="336"/>
                    <a:pt x="2517" y="231"/>
                    <a:pt x="2727" y="106"/>
                  </a:cubicBezTo>
                  <a:cubicBezTo>
                    <a:pt x="2789" y="85"/>
                    <a:pt x="2747" y="1"/>
                    <a:pt x="2706" y="1"/>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39"/>
            <p:cNvSpPr/>
            <p:nvPr/>
          </p:nvSpPr>
          <p:spPr>
            <a:xfrm>
              <a:off x="1985450" y="2548075"/>
              <a:ext cx="57825" cy="47350"/>
            </a:xfrm>
            <a:custGeom>
              <a:avLst/>
              <a:gdLst/>
              <a:ahLst/>
              <a:cxnLst/>
              <a:rect l="l" t="t" r="r" b="b"/>
              <a:pathLst>
                <a:path w="2313" h="1894" extrusionOk="0">
                  <a:moveTo>
                    <a:pt x="2229" y="1"/>
                  </a:moveTo>
                  <a:cubicBezTo>
                    <a:pt x="2020" y="1"/>
                    <a:pt x="1810" y="168"/>
                    <a:pt x="1643" y="273"/>
                  </a:cubicBezTo>
                  <a:cubicBezTo>
                    <a:pt x="1434" y="398"/>
                    <a:pt x="1245" y="566"/>
                    <a:pt x="1057" y="691"/>
                  </a:cubicBezTo>
                  <a:cubicBezTo>
                    <a:pt x="660" y="1005"/>
                    <a:pt x="346" y="1361"/>
                    <a:pt x="32" y="1758"/>
                  </a:cubicBezTo>
                  <a:cubicBezTo>
                    <a:pt x="1" y="1820"/>
                    <a:pt x="62" y="1894"/>
                    <a:pt x="112" y="1894"/>
                  </a:cubicBezTo>
                  <a:cubicBezTo>
                    <a:pt x="130" y="1894"/>
                    <a:pt x="146" y="1885"/>
                    <a:pt x="157" y="1863"/>
                  </a:cubicBezTo>
                  <a:cubicBezTo>
                    <a:pt x="492" y="1507"/>
                    <a:pt x="827" y="1193"/>
                    <a:pt x="1183" y="900"/>
                  </a:cubicBezTo>
                  <a:cubicBezTo>
                    <a:pt x="1371" y="733"/>
                    <a:pt x="1580" y="607"/>
                    <a:pt x="1768" y="482"/>
                  </a:cubicBezTo>
                  <a:cubicBezTo>
                    <a:pt x="1915" y="377"/>
                    <a:pt x="2124" y="273"/>
                    <a:pt x="2250" y="105"/>
                  </a:cubicBezTo>
                  <a:cubicBezTo>
                    <a:pt x="2312" y="63"/>
                    <a:pt x="2292" y="1"/>
                    <a:pt x="2229" y="1"/>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304"/>
        <p:cNvGrpSpPr/>
        <p:nvPr/>
      </p:nvGrpSpPr>
      <p:grpSpPr>
        <a:xfrm>
          <a:off x="0" y="0"/>
          <a:ext cx="0" cy="0"/>
          <a:chOff x="0" y="0"/>
          <a:chExt cx="0" cy="0"/>
        </a:xfrm>
      </p:grpSpPr>
      <p:sp>
        <p:nvSpPr>
          <p:cNvPr id="3" name="Google Shape;305;p42">
            <a:extLst>
              <a:ext uri="{FF2B5EF4-FFF2-40B4-BE49-F238E27FC236}">
                <a16:creationId xmlns:a16="http://schemas.microsoft.com/office/drawing/2014/main" id="{64B79D82-5A1D-A6E8-A2AB-257FDEA356BE}"/>
              </a:ext>
            </a:extLst>
          </p:cNvPr>
          <p:cNvSpPr/>
          <p:nvPr/>
        </p:nvSpPr>
        <p:spPr>
          <a:xfrm>
            <a:off x="6061769" y="3144483"/>
            <a:ext cx="2353339" cy="909323"/>
          </a:xfrm>
          <a:prstGeom prst="rect">
            <a:avLst/>
          </a:prstGeom>
          <a:solidFill>
            <a:schemeClr val="l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305;p42">
            <a:extLst>
              <a:ext uri="{FF2B5EF4-FFF2-40B4-BE49-F238E27FC236}">
                <a16:creationId xmlns:a16="http://schemas.microsoft.com/office/drawing/2014/main" id="{EF20E235-95AC-8BDE-37AB-B11398E78EE6}"/>
              </a:ext>
            </a:extLst>
          </p:cNvPr>
          <p:cNvSpPr/>
          <p:nvPr/>
        </p:nvSpPr>
        <p:spPr>
          <a:xfrm>
            <a:off x="5962378" y="1501421"/>
            <a:ext cx="2353339" cy="909323"/>
          </a:xfrm>
          <a:prstGeom prst="rect">
            <a:avLst/>
          </a:prstGeom>
          <a:solidFill>
            <a:schemeClr val="l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42"/>
          <p:cNvSpPr/>
          <p:nvPr/>
        </p:nvSpPr>
        <p:spPr>
          <a:xfrm>
            <a:off x="825090" y="2082239"/>
            <a:ext cx="2353339" cy="909323"/>
          </a:xfrm>
          <a:prstGeom prst="rect">
            <a:avLst/>
          </a:prstGeom>
          <a:solidFill>
            <a:schemeClr val="l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42"/>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Project Goals</a:t>
            </a:r>
            <a:endParaRPr/>
          </a:p>
        </p:txBody>
      </p:sp>
      <p:sp>
        <p:nvSpPr>
          <p:cNvPr id="309" name="Google Shape;309;p42"/>
          <p:cNvSpPr txBox="1">
            <a:spLocks noGrp="1"/>
          </p:cNvSpPr>
          <p:nvPr>
            <p:ph type="subTitle" idx="1"/>
          </p:nvPr>
        </p:nvSpPr>
        <p:spPr>
          <a:xfrm>
            <a:off x="586170" y="2389387"/>
            <a:ext cx="2670158" cy="323083"/>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sz="2800"/>
              <a:t>Affordability</a:t>
            </a:r>
            <a:endParaRPr lang="en-US" sz="2800"/>
          </a:p>
        </p:txBody>
      </p:sp>
      <p:sp>
        <p:nvSpPr>
          <p:cNvPr id="311" name="Google Shape;311;p42"/>
          <p:cNvSpPr txBox="1">
            <a:spLocks noGrp="1"/>
          </p:cNvSpPr>
          <p:nvPr>
            <p:ph type="subTitle" idx="3"/>
          </p:nvPr>
        </p:nvSpPr>
        <p:spPr>
          <a:xfrm>
            <a:off x="6105842" y="3489513"/>
            <a:ext cx="2326200" cy="249000"/>
          </a:xfrm>
          <a:prstGeom prst="rect">
            <a:avLst/>
          </a:prstGeom>
        </p:spPr>
        <p:txBody>
          <a:bodyPr spcFirstLastPara="1" wrap="square" lIns="91425" tIns="91425" rIns="91425" bIns="91425" anchor="ctr" anchorCtr="0">
            <a:noAutofit/>
          </a:bodyPr>
          <a:lstStyle/>
          <a:p>
            <a:pPr marL="0" lvl="0" indent="0" algn="l">
              <a:spcBef>
                <a:spcPts val="0"/>
              </a:spcBef>
              <a:spcAft>
                <a:spcPts val="0"/>
              </a:spcAft>
              <a:buNone/>
            </a:pPr>
            <a:r>
              <a:rPr lang="en" sz="3200"/>
              <a:t>Useability</a:t>
            </a:r>
            <a:endParaRPr lang="en-US" sz="3200"/>
          </a:p>
        </p:txBody>
      </p:sp>
      <p:sp>
        <p:nvSpPr>
          <p:cNvPr id="313" name="Google Shape;313;p42"/>
          <p:cNvSpPr txBox="1">
            <a:spLocks noGrp="1"/>
          </p:cNvSpPr>
          <p:nvPr>
            <p:ph type="subTitle" idx="5"/>
          </p:nvPr>
        </p:nvSpPr>
        <p:spPr>
          <a:xfrm>
            <a:off x="6168025" y="1830679"/>
            <a:ext cx="2326200" cy="249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800"/>
              <a:t>Portability</a:t>
            </a:r>
            <a:endParaRPr lang="en-US" sz="2800"/>
          </a:p>
        </p:txBody>
      </p:sp>
      <p:grpSp>
        <p:nvGrpSpPr>
          <p:cNvPr id="315" name="Google Shape;315;p42"/>
          <p:cNvGrpSpPr/>
          <p:nvPr/>
        </p:nvGrpSpPr>
        <p:grpSpPr>
          <a:xfrm>
            <a:off x="3261548" y="1597391"/>
            <a:ext cx="2620911" cy="2395742"/>
            <a:chOff x="2607974" y="1148738"/>
            <a:chExt cx="3602627" cy="3293116"/>
          </a:xfrm>
        </p:grpSpPr>
        <p:sp>
          <p:nvSpPr>
            <p:cNvPr id="316" name="Google Shape;316;p42"/>
            <p:cNvSpPr/>
            <p:nvPr/>
          </p:nvSpPr>
          <p:spPr>
            <a:xfrm>
              <a:off x="2607974" y="1496986"/>
              <a:ext cx="2249537" cy="1949106"/>
            </a:xfrm>
            <a:custGeom>
              <a:avLst/>
              <a:gdLst/>
              <a:ahLst/>
              <a:cxnLst/>
              <a:rect l="l" t="t" r="r" b="b"/>
              <a:pathLst>
                <a:path w="21310" h="18464" extrusionOk="0">
                  <a:moveTo>
                    <a:pt x="11613" y="433"/>
                  </a:moveTo>
                  <a:cubicBezTo>
                    <a:pt x="16187" y="433"/>
                    <a:pt x="18739" y="4331"/>
                    <a:pt x="19851" y="8299"/>
                  </a:cubicBezTo>
                  <a:lnTo>
                    <a:pt x="19851" y="8299"/>
                  </a:lnTo>
                  <a:cubicBezTo>
                    <a:pt x="19853" y="8306"/>
                    <a:pt x="19855" y="8313"/>
                    <a:pt x="19857" y="8321"/>
                  </a:cubicBezTo>
                  <a:cubicBezTo>
                    <a:pt x="20799" y="12233"/>
                    <a:pt x="18853" y="15414"/>
                    <a:pt x="15254" y="16962"/>
                  </a:cubicBezTo>
                  <a:cubicBezTo>
                    <a:pt x="13627" y="17651"/>
                    <a:pt x="11761" y="18069"/>
                    <a:pt x="9918" y="18069"/>
                  </a:cubicBezTo>
                  <a:cubicBezTo>
                    <a:pt x="8063" y="18069"/>
                    <a:pt x="6230" y="17645"/>
                    <a:pt x="4688" y="16648"/>
                  </a:cubicBezTo>
                  <a:cubicBezTo>
                    <a:pt x="1382" y="14535"/>
                    <a:pt x="294" y="10099"/>
                    <a:pt x="1947" y="6605"/>
                  </a:cubicBezTo>
                  <a:cubicBezTo>
                    <a:pt x="3642" y="3006"/>
                    <a:pt x="7638" y="433"/>
                    <a:pt x="11613" y="433"/>
                  </a:cubicBezTo>
                  <a:close/>
                  <a:moveTo>
                    <a:pt x="11530" y="0"/>
                  </a:moveTo>
                  <a:cubicBezTo>
                    <a:pt x="7778" y="0"/>
                    <a:pt x="4020" y="2308"/>
                    <a:pt x="2072" y="5454"/>
                  </a:cubicBezTo>
                  <a:cubicBezTo>
                    <a:pt x="1" y="8823"/>
                    <a:pt x="336" y="13384"/>
                    <a:pt x="3328" y="16125"/>
                  </a:cubicBezTo>
                  <a:cubicBezTo>
                    <a:pt x="5129" y="17786"/>
                    <a:pt x="7515" y="18464"/>
                    <a:pt x="9924" y="18464"/>
                  </a:cubicBezTo>
                  <a:cubicBezTo>
                    <a:pt x="11461" y="18464"/>
                    <a:pt x="13007" y="18188"/>
                    <a:pt x="14417" y="17715"/>
                  </a:cubicBezTo>
                  <a:cubicBezTo>
                    <a:pt x="18680" y="16322"/>
                    <a:pt x="21310" y="12822"/>
                    <a:pt x="20275" y="8302"/>
                  </a:cubicBezTo>
                  <a:lnTo>
                    <a:pt x="20275" y="8302"/>
                  </a:lnTo>
                  <a:cubicBezTo>
                    <a:pt x="20280" y="8276"/>
                    <a:pt x="20281" y="8247"/>
                    <a:pt x="20276" y="8216"/>
                  </a:cubicBezTo>
                  <a:cubicBezTo>
                    <a:pt x="19251" y="4513"/>
                    <a:pt x="16970" y="725"/>
                    <a:pt x="12848" y="98"/>
                  </a:cubicBezTo>
                  <a:cubicBezTo>
                    <a:pt x="12411" y="32"/>
                    <a:pt x="11971" y="0"/>
                    <a:pt x="115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42"/>
            <p:cNvSpPr/>
            <p:nvPr/>
          </p:nvSpPr>
          <p:spPr>
            <a:xfrm>
              <a:off x="3586530" y="2487470"/>
              <a:ext cx="2325859" cy="1954384"/>
            </a:xfrm>
            <a:custGeom>
              <a:avLst/>
              <a:gdLst/>
              <a:ahLst/>
              <a:cxnLst/>
              <a:rect l="l" t="t" r="r" b="b"/>
              <a:pathLst>
                <a:path w="22033" h="18514" extrusionOk="0">
                  <a:moveTo>
                    <a:pt x="12157" y="402"/>
                  </a:moveTo>
                  <a:cubicBezTo>
                    <a:pt x="16692" y="444"/>
                    <a:pt x="19370" y="4265"/>
                    <a:pt x="20502" y="8278"/>
                  </a:cubicBezTo>
                  <a:lnTo>
                    <a:pt x="20502" y="8278"/>
                  </a:lnTo>
                  <a:cubicBezTo>
                    <a:pt x="20503" y="8282"/>
                    <a:pt x="20504" y="8286"/>
                    <a:pt x="20505" y="8291"/>
                  </a:cubicBezTo>
                  <a:cubicBezTo>
                    <a:pt x="22017" y="14479"/>
                    <a:pt x="15934" y="18101"/>
                    <a:pt x="10242" y="18101"/>
                  </a:cubicBezTo>
                  <a:cubicBezTo>
                    <a:pt x="8294" y="18101"/>
                    <a:pt x="6391" y="17677"/>
                    <a:pt x="4854" y="16786"/>
                  </a:cubicBezTo>
                  <a:cubicBezTo>
                    <a:pt x="1297" y="14693"/>
                    <a:pt x="146" y="10111"/>
                    <a:pt x="2030" y="6512"/>
                  </a:cubicBezTo>
                  <a:cubicBezTo>
                    <a:pt x="3913" y="2892"/>
                    <a:pt x="8097" y="402"/>
                    <a:pt x="12157" y="402"/>
                  </a:cubicBezTo>
                  <a:close/>
                  <a:moveTo>
                    <a:pt x="12005" y="1"/>
                  </a:moveTo>
                  <a:cubicBezTo>
                    <a:pt x="8184" y="1"/>
                    <a:pt x="4320" y="2270"/>
                    <a:pt x="2239" y="5382"/>
                  </a:cubicBezTo>
                  <a:cubicBezTo>
                    <a:pt x="0" y="8751"/>
                    <a:pt x="251" y="13438"/>
                    <a:pt x="3369" y="16200"/>
                  </a:cubicBezTo>
                  <a:cubicBezTo>
                    <a:pt x="5214" y="17848"/>
                    <a:pt x="7645" y="18513"/>
                    <a:pt x="10105" y="18513"/>
                  </a:cubicBezTo>
                  <a:cubicBezTo>
                    <a:pt x="11829" y="18513"/>
                    <a:pt x="13567" y="18187"/>
                    <a:pt x="15128" y="17643"/>
                  </a:cubicBezTo>
                  <a:cubicBezTo>
                    <a:pt x="19354" y="16179"/>
                    <a:pt x="22033" y="12726"/>
                    <a:pt x="20945" y="8207"/>
                  </a:cubicBezTo>
                  <a:cubicBezTo>
                    <a:pt x="20935" y="8181"/>
                    <a:pt x="20924" y="8159"/>
                    <a:pt x="20911" y="8139"/>
                  </a:cubicBezTo>
                  <a:lnTo>
                    <a:pt x="20911" y="8139"/>
                  </a:lnTo>
                  <a:cubicBezTo>
                    <a:pt x="19879" y="4452"/>
                    <a:pt x="17601" y="818"/>
                    <a:pt x="13559" y="130"/>
                  </a:cubicBezTo>
                  <a:cubicBezTo>
                    <a:pt x="13044" y="43"/>
                    <a:pt x="12525" y="1"/>
                    <a:pt x="1200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42"/>
            <p:cNvSpPr/>
            <p:nvPr/>
          </p:nvSpPr>
          <p:spPr>
            <a:xfrm>
              <a:off x="3721860" y="1148738"/>
              <a:ext cx="2488742" cy="2037145"/>
            </a:xfrm>
            <a:custGeom>
              <a:avLst/>
              <a:gdLst/>
              <a:ahLst/>
              <a:cxnLst/>
              <a:rect l="l" t="t" r="r" b="b"/>
              <a:pathLst>
                <a:path w="23576" h="19298" extrusionOk="0">
                  <a:moveTo>
                    <a:pt x="15954" y="433"/>
                  </a:moveTo>
                  <a:cubicBezTo>
                    <a:pt x="16103" y="433"/>
                    <a:pt x="16252" y="437"/>
                    <a:pt x="16398" y="447"/>
                  </a:cubicBezTo>
                  <a:cubicBezTo>
                    <a:pt x="20081" y="698"/>
                    <a:pt x="22843" y="3732"/>
                    <a:pt x="22906" y="7393"/>
                  </a:cubicBezTo>
                  <a:cubicBezTo>
                    <a:pt x="22948" y="10866"/>
                    <a:pt x="21106" y="14382"/>
                    <a:pt x="18491" y="16600"/>
                  </a:cubicBezTo>
                  <a:cubicBezTo>
                    <a:pt x="16861" y="17986"/>
                    <a:pt x="14912" y="18919"/>
                    <a:pt x="12780" y="18919"/>
                  </a:cubicBezTo>
                  <a:cubicBezTo>
                    <a:pt x="12531" y="18919"/>
                    <a:pt x="12279" y="18907"/>
                    <a:pt x="12025" y="18880"/>
                  </a:cubicBezTo>
                  <a:cubicBezTo>
                    <a:pt x="9661" y="18608"/>
                    <a:pt x="7611" y="17248"/>
                    <a:pt x="5937" y="15658"/>
                  </a:cubicBezTo>
                  <a:cubicBezTo>
                    <a:pt x="1" y="9517"/>
                    <a:pt x="9223" y="433"/>
                    <a:pt x="15954" y="433"/>
                  </a:cubicBezTo>
                  <a:close/>
                  <a:moveTo>
                    <a:pt x="15877" y="1"/>
                  </a:moveTo>
                  <a:cubicBezTo>
                    <a:pt x="12459" y="1"/>
                    <a:pt x="9149" y="2120"/>
                    <a:pt x="6836" y="4485"/>
                  </a:cubicBezTo>
                  <a:cubicBezTo>
                    <a:pt x="3677" y="7728"/>
                    <a:pt x="2129" y="12331"/>
                    <a:pt x="5623" y="15930"/>
                  </a:cubicBezTo>
                  <a:cubicBezTo>
                    <a:pt x="5623" y="15930"/>
                    <a:pt x="5623" y="15930"/>
                    <a:pt x="5624" y="15931"/>
                  </a:cubicBezTo>
                  <a:lnTo>
                    <a:pt x="5624" y="15931"/>
                  </a:lnTo>
                  <a:cubicBezTo>
                    <a:pt x="5630" y="15938"/>
                    <a:pt x="5636" y="15944"/>
                    <a:pt x="5644" y="15951"/>
                  </a:cubicBezTo>
                  <a:cubicBezTo>
                    <a:pt x="7715" y="17937"/>
                    <a:pt x="10298" y="19298"/>
                    <a:pt x="12971" y="19298"/>
                  </a:cubicBezTo>
                  <a:cubicBezTo>
                    <a:pt x="14269" y="19298"/>
                    <a:pt x="15588" y="18977"/>
                    <a:pt x="16880" y="18253"/>
                  </a:cubicBezTo>
                  <a:cubicBezTo>
                    <a:pt x="20374" y="16307"/>
                    <a:pt x="22927" y="12352"/>
                    <a:pt x="23261" y="8377"/>
                  </a:cubicBezTo>
                  <a:cubicBezTo>
                    <a:pt x="23575" y="4778"/>
                    <a:pt x="21567" y="1263"/>
                    <a:pt x="17968" y="279"/>
                  </a:cubicBezTo>
                  <a:cubicBezTo>
                    <a:pt x="17271" y="88"/>
                    <a:pt x="16572" y="1"/>
                    <a:pt x="158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42"/>
            <p:cNvSpPr/>
            <p:nvPr/>
          </p:nvSpPr>
          <p:spPr>
            <a:xfrm>
              <a:off x="4151389" y="1814198"/>
              <a:ext cx="328088" cy="299375"/>
            </a:xfrm>
            <a:custGeom>
              <a:avLst/>
              <a:gdLst/>
              <a:ahLst/>
              <a:cxnLst/>
              <a:rect l="l" t="t" r="r" b="b"/>
              <a:pathLst>
                <a:path w="3108" h="2836" extrusionOk="0">
                  <a:moveTo>
                    <a:pt x="3015" y="0"/>
                  </a:moveTo>
                  <a:cubicBezTo>
                    <a:pt x="2997" y="0"/>
                    <a:pt x="2976" y="7"/>
                    <a:pt x="2956" y="22"/>
                  </a:cubicBezTo>
                  <a:cubicBezTo>
                    <a:pt x="1993" y="880"/>
                    <a:pt x="989" y="1759"/>
                    <a:pt x="47" y="2679"/>
                  </a:cubicBezTo>
                  <a:cubicBezTo>
                    <a:pt x="1" y="2757"/>
                    <a:pt x="47" y="2835"/>
                    <a:pt x="99" y="2835"/>
                  </a:cubicBezTo>
                  <a:cubicBezTo>
                    <a:pt x="117" y="2835"/>
                    <a:pt x="136" y="2826"/>
                    <a:pt x="152" y="2805"/>
                  </a:cubicBezTo>
                  <a:cubicBezTo>
                    <a:pt x="1093" y="1905"/>
                    <a:pt x="2182" y="1089"/>
                    <a:pt x="3060" y="127"/>
                  </a:cubicBezTo>
                  <a:cubicBezTo>
                    <a:pt x="3108" y="63"/>
                    <a:pt x="3072" y="0"/>
                    <a:pt x="30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42"/>
            <p:cNvSpPr/>
            <p:nvPr/>
          </p:nvSpPr>
          <p:spPr>
            <a:xfrm>
              <a:off x="4128694" y="1902447"/>
              <a:ext cx="396598" cy="349940"/>
            </a:xfrm>
            <a:custGeom>
              <a:avLst/>
              <a:gdLst/>
              <a:ahLst/>
              <a:cxnLst/>
              <a:rect l="l" t="t" r="r" b="b"/>
              <a:pathLst>
                <a:path w="3757" h="3315" extrusionOk="0">
                  <a:moveTo>
                    <a:pt x="3653" y="1"/>
                  </a:moveTo>
                  <a:cubicBezTo>
                    <a:pt x="3632" y="1"/>
                    <a:pt x="3610" y="7"/>
                    <a:pt x="3589" y="23"/>
                  </a:cubicBezTo>
                  <a:cubicBezTo>
                    <a:pt x="2355" y="1006"/>
                    <a:pt x="1246" y="2136"/>
                    <a:pt x="32" y="3182"/>
                  </a:cubicBezTo>
                  <a:cubicBezTo>
                    <a:pt x="0" y="3230"/>
                    <a:pt x="54" y="3315"/>
                    <a:pt x="109" y="3315"/>
                  </a:cubicBezTo>
                  <a:cubicBezTo>
                    <a:pt x="126" y="3315"/>
                    <a:pt x="143" y="3307"/>
                    <a:pt x="158" y="3287"/>
                  </a:cubicBezTo>
                  <a:cubicBezTo>
                    <a:pt x="1371" y="2241"/>
                    <a:pt x="2564" y="1216"/>
                    <a:pt x="3694" y="107"/>
                  </a:cubicBezTo>
                  <a:cubicBezTo>
                    <a:pt x="3757" y="60"/>
                    <a:pt x="3713" y="1"/>
                    <a:pt x="36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42"/>
            <p:cNvSpPr/>
            <p:nvPr/>
          </p:nvSpPr>
          <p:spPr>
            <a:xfrm>
              <a:off x="4117293" y="2007692"/>
              <a:ext cx="473026" cy="384142"/>
            </a:xfrm>
            <a:custGeom>
              <a:avLst/>
              <a:gdLst/>
              <a:ahLst/>
              <a:cxnLst/>
              <a:rect l="l" t="t" r="r" b="b"/>
              <a:pathLst>
                <a:path w="4481" h="3639" extrusionOk="0">
                  <a:moveTo>
                    <a:pt x="4359" y="1"/>
                  </a:moveTo>
                  <a:cubicBezTo>
                    <a:pt x="4348" y="1"/>
                    <a:pt x="4337" y="4"/>
                    <a:pt x="4325" y="9"/>
                  </a:cubicBezTo>
                  <a:cubicBezTo>
                    <a:pt x="2756" y="972"/>
                    <a:pt x="1312" y="2185"/>
                    <a:pt x="36" y="3525"/>
                  </a:cubicBezTo>
                  <a:cubicBezTo>
                    <a:pt x="0" y="3560"/>
                    <a:pt x="68" y="3639"/>
                    <a:pt x="116" y="3639"/>
                  </a:cubicBezTo>
                  <a:cubicBezTo>
                    <a:pt x="125" y="3639"/>
                    <a:pt x="133" y="3636"/>
                    <a:pt x="140" y="3629"/>
                  </a:cubicBezTo>
                  <a:cubicBezTo>
                    <a:pt x="1458" y="2290"/>
                    <a:pt x="2923" y="1244"/>
                    <a:pt x="4409" y="135"/>
                  </a:cubicBezTo>
                  <a:cubicBezTo>
                    <a:pt x="4481" y="99"/>
                    <a:pt x="4429" y="1"/>
                    <a:pt x="43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42"/>
            <p:cNvSpPr/>
            <p:nvPr/>
          </p:nvSpPr>
          <p:spPr>
            <a:xfrm>
              <a:off x="4130488" y="2107131"/>
              <a:ext cx="515039" cy="384142"/>
            </a:xfrm>
            <a:custGeom>
              <a:avLst/>
              <a:gdLst/>
              <a:ahLst/>
              <a:cxnLst/>
              <a:rect l="l" t="t" r="r" b="b"/>
              <a:pathLst>
                <a:path w="4879" h="3639" extrusionOk="0">
                  <a:moveTo>
                    <a:pt x="4758" y="1"/>
                  </a:moveTo>
                  <a:cubicBezTo>
                    <a:pt x="4746" y="1"/>
                    <a:pt x="4735" y="3"/>
                    <a:pt x="4723" y="9"/>
                  </a:cubicBezTo>
                  <a:cubicBezTo>
                    <a:pt x="3070" y="1013"/>
                    <a:pt x="1543" y="2269"/>
                    <a:pt x="36" y="3524"/>
                  </a:cubicBezTo>
                  <a:cubicBezTo>
                    <a:pt x="1" y="3559"/>
                    <a:pt x="84" y="3638"/>
                    <a:pt x="148" y="3638"/>
                  </a:cubicBezTo>
                  <a:cubicBezTo>
                    <a:pt x="161" y="3638"/>
                    <a:pt x="172" y="3636"/>
                    <a:pt x="183" y="3629"/>
                  </a:cubicBezTo>
                  <a:cubicBezTo>
                    <a:pt x="1668" y="2373"/>
                    <a:pt x="3237" y="1264"/>
                    <a:pt x="4807" y="135"/>
                  </a:cubicBezTo>
                  <a:cubicBezTo>
                    <a:pt x="4879" y="99"/>
                    <a:pt x="4827" y="1"/>
                    <a:pt x="475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42"/>
            <p:cNvSpPr/>
            <p:nvPr/>
          </p:nvSpPr>
          <p:spPr>
            <a:xfrm>
              <a:off x="4164374" y="2223249"/>
              <a:ext cx="527074" cy="353529"/>
            </a:xfrm>
            <a:custGeom>
              <a:avLst/>
              <a:gdLst/>
              <a:ahLst/>
              <a:cxnLst/>
              <a:rect l="l" t="t" r="r" b="b"/>
              <a:pathLst>
                <a:path w="4993" h="3349" extrusionOk="0">
                  <a:moveTo>
                    <a:pt x="4888" y="1"/>
                  </a:moveTo>
                  <a:cubicBezTo>
                    <a:pt x="4873" y="1"/>
                    <a:pt x="4857" y="6"/>
                    <a:pt x="4841" y="18"/>
                  </a:cubicBezTo>
                  <a:cubicBezTo>
                    <a:pt x="3230" y="1001"/>
                    <a:pt x="1661" y="2131"/>
                    <a:pt x="50" y="3177"/>
                  </a:cubicBezTo>
                  <a:cubicBezTo>
                    <a:pt x="0" y="3244"/>
                    <a:pt x="42" y="3349"/>
                    <a:pt x="113" y="3349"/>
                  </a:cubicBezTo>
                  <a:cubicBezTo>
                    <a:pt x="132" y="3349"/>
                    <a:pt x="153" y="3341"/>
                    <a:pt x="175" y="3324"/>
                  </a:cubicBezTo>
                  <a:cubicBezTo>
                    <a:pt x="1766" y="2278"/>
                    <a:pt x="3377" y="1273"/>
                    <a:pt x="4925" y="143"/>
                  </a:cubicBezTo>
                  <a:cubicBezTo>
                    <a:pt x="4993" y="93"/>
                    <a:pt x="4951" y="1"/>
                    <a:pt x="48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42"/>
            <p:cNvSpPr/>
            <p:nvPr/>
          </p:nvSpPr>
          <p:spPr>
            <a:xfrm>
              <a:off x="4229927" y="2325116"/>
              <a:ext cx="494877" cy="342867"/>
            </a:xfrm>
            <a:custGeom>
              <a:avLst/>
              <a:gdLst/>
              <a:ahLst/>
              <a:cxnLst/>
              <a:rect l="l" t="t" r="r" b="b"/>
              <a:pathLst>
                <a:path w="4688" h="3248" extrusionOk="0">
                  <a:moveTo>
                    <a:pt x="4577" y="0"/>
                  </a:moveTo>
                  <a:cubicBezTo>
                    <a:pt x="4563" y="0"/>
                    <a:pt x="4549" y="5"/>
                    <a:pt x="4534" y="15"/>
                  </a:cubicBezTo>
                  <a:cubicBezTo>
                    <a:pt x="2944" y="873"/>
                    <a:pt x="1438" y="1940"/>
                    <a:pt x="36" y="3133"/>
                  </a:cubicBezTo>
                  <a:cubicBezTo>
                    <a:pt x="1" y="3168"/>
                    <a:pt x="68" y="3247"/>
                    <a:pt x="116" y="3247"/>
                  </a:cubicBezTo>
                  <a:cubicBezTo>
                    <a:pt x="125" y="3247"/>
                    <a:pt x="133" y="3244"/>
                    <a:pt x="140" y="3238"/>
                  </a:cubicBezTo>
                  <a:cubicBezTo>
                    <a:pt x="1542" y="2045"/>
                    <a:pt x="3070" y="1103"/>
                    <a:pt x="4618" y="141"/>
                  </a:cubicBezTo>
                  <a:cubicBezTo>
                    <a:pt x="4687" y="106"/>
                    <a:pt x="4642" y="0"/>
                    <a:pt x="457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42"/>
            <p:cNvSpPr/>
            <p:nvPr/>
          </p:nvSpPr>
          <p:spPr>
            <a:xfrm>
              <a:off x="4577647" y="2409565"/>
              <a:ext cx="163411" cy="144304"/>
            </a:xfrm>
            <a:custGeom>
              <a:avLst/>
              <a:gdLst/>
              <a:ahLst/>
              <a:cxnLst/>
              <a:rect l="l" t="t" r="r" b="b"/>
              <a:pathLst>
                <a:path w="1548" h="1367" extrusionOk="0">
                  <a:moveTo>
                    <a:pt x="1458" y="1"/>
                  </a:moveTo>
                  <a:cubicBezTo>
                    <a:pt x="1449" y="1"/>
                    <a:pt x="1439" y="4"/>
                    <a:pt x="1429" y="11"/>
                  </a:cubicBezTo>
                  <a:cubicBezTo>
                    <a:pt x="926" y="366"/>
                    <a:pt x="571" y="868"/>
                    <a:pt x="68" y="1224"/>
                  </a:cubicBezTo>
                  <a:cubicBezTo>
                    <a:pt x="1" y="1275"/>
                    <a:pt x="43" y="1367"/>
                    <a:pt x="105" y="1367"/>
                  </a:cubicBezTo>
                  <a:cubicBezTo>
                    <a:pt x="120" y="1367"/>
                    <a:pt x="136" y="1362"/>
                    <a:pt x="152" y="1350"/>
                  </a:cubicBezTo>
                  <a:cubicBezTo>
                    <a:pt x="654" y="994"/>
                    <a:pt x="1031" y="492"/>
                    <a:pt x="1512" y="115"/>
                  </a:cubicBezTo>
                  <a:cubicBezTo>
                    <a:pt x="1547" y="80"/>
                    <a:pt x="1509" y="1"/>
                    <a:pt x="145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42"/>
            <p:cNvSpPr/>
            <p:nvPr/>
          </p:nvSpPr>
          <p:spPr>
            <a:xfrm>
              <a:off x="3765351" y="3183331"/>
              <a:ext cx="33252" cy="238466"/>
            </a:xfrm>
            <a:custGeom>
              <a:avLst/>
              <a:gdLst/>
              <a:ahLst/>
              <a:cxnLst/>
              <a:rect l="l" t="t" r="r" b="b"/>
              <a:pathLst>
                <a:path w="315" h="2259" extrusionOk="0">
                  <a:moveTo>
                    <a:pt x="70" y="1"/>
                  </a:moveTo>
                  <a:cubicBezTo>
                    <a:pt x="37" y="1"/>
                    <a:pt x="1" y="22"/>
                    <a:pt x="1" y="67"/>
                  </a:cubicBezTo>
                  <a:cubicBezTo>
                    <a:pt x="1" y="778"/>
                    <a:pt x="43" y="1531"/>
                    <a:pt x="147" y="2222"/>
                  </a:cubicBezTo>
                  <a:cubicBezTo>
                    <a:pt x="164" y="2246"/>
                    <a:pt x="190" y="2258"/>
                    <a:pt x="216" y="2258"/>
                  </a:cubicBezTo>
                  <a:cubicBezTo>
                    <a:pt x="255" y="2258"/>
                    <a:pt x="294" y="2231"/>
                    <a:pt x="294" y="2180"/>
                  </a:cubicBezTo>
                  <a:cubicBezTo>
                    <a:pt x="315" y="1489"/>
                    <a:pt x="231" y="715"/>
                    <a:pt x="126" y="46"/>
                  </a:cubicBezTo>
                  <a:cubicBezTo>
                    <a:pt x="126" y="16"/>
                    <a:pt x="99" y="1"/>
                    <a:pt x="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42"/>
            <p:cNvSpPr/>
            <p:nvPr/>
          </p:nvSpPr>
          <p:spPr>
            <a:xfrm>
              <a:off x="3833860" y="3059085"/>
              <a:ext cx="35469" cy="365563"/>
            </a:xfrm>
            <a:custGeom>
              <a:avLst/>
              <a:gdLst/>
              <a:ahLst/>
              <a:cxnLst/>
              <a:rect l="l" t="t" r="r" b="b"/>
              <a:pathLst>
                <a:path w="336" h="3463" extrusionOk="0">
                  <a:moveTo>
                    <a:pt x="58" y="1"/>
                  </a:moveTo>
                  <a:cubicBezTo>
                    <a:pt x="28" y="1"/>
                    <a:pt x="0" y="22"/>
                    <a:pt x="0" y="72"/>
                  </a:cubicBezTo>
                  <a:cubicBezTo>
                    <a:pt x="63" y="1160"/>
                    <a:pt x="84" y="2290"/>
                    <a:pt x="210" y="3399"/>
                  </a:cubicBezTo>
                  <a:cubicBezTo>
                    <a:pt x="210" y="3434"/>
                    <a:pt x="249" y="3462"/>
                    <a:pt x="284" y="3462"/>
                  </a:cubicBezTo>
                  <a:cubicBezTo>
                    <a:pt x="311" y="3462"/>
                    <a:pt x="335" y="3445"/>
                    <a:pt x="335" y="3399"/>
                  </a:cubicBezTo>
                  <a:cubicBezTo>
                    <a:pt x="335" y="2290"/>
                    <a:pt x="210" y="1160"/>
                    <a:pt x="126" y="72"/>
                  </a:cubicBezTo>
                  <a:cubicBezTo>
                    <a:pt x="126" y="28"/>
                    <a:pt x="91" y="1"/>
                    <a:pt x="5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42"/>
            <p:cNvSpPr/>
            <p:nvPr/>
          </p:nvSpPr>
          <p:spPr>
            <a:xfrm>
              <a:off x="3912293" y="2949512"/>
              <a:ext cx="58587" cy="448007"/>
            </a:xfrm>
            <a:custGeom>
              <a:avLst/>
              <a:gdLst/>
              <a:ahLst/>
              <a:cxnLst/>
              <a:rect l="l" t="t" r="r" b="b"/>
              <a:pathLst>
                <a:path w="555" h="4244" extrusionOk="0">
                  <a:moveTo>
                    <a:pt x="60" y="1"/>
                  </a:moveTo>
                  <a:cubicBezTo>
                    <a:pt x="26" y="1"/>
                    <a:pt x="0" y="22"/>
                    <a:pt x="11" y="64"/>
                  </a:cubicBezTo>
                  <a:cubicBezTo>
                    <a:pt x="73" y="1424"/>
                    <a:pt x="199" y="2805"/>
                    <a:pt x="387" y="4165"/>
                  </a:cubicBezTo>
                  <a:cubicBezTo>
                    <a:pt x="387" y="4217"/>
                    <a:pt x="434" y="4243"/>
                    <a:pt x="476" y="4243"/>
                  </a:cubicBezTo>
                  <a:cubicBezTo>
                    <a:pt x="518" y="4243"/>
                    <a:pt x="555" y="4217"/>
                    <a:pt x="534" y="4165"/>
                  </a:cubicBezTo>
                  <a:cubicBezTo>
                    <a:pt x="534" y="4039"/>
                    <a:pt x="513" y="3914"/>
                    <a:pt x="513" y="3746"/>
                  </a:cubicBezTo>
                  <a:cubicBezTo>
                    <a:pt x="513" y="3717"/>
                    <a:pt x="498" y="3699"/>
                    <a:pt x="479" y="3690"/>
                  </a:cubicBezTo>
                  <a:lnTo>
                    <a:pt x="479" y="3690"/>
                  </a:lnTo>
                  <a:cubicBezTo>
                    <a:pt x="346" y="2484"/>
                    <a:pt x="268" y="1266"/>
                    <a:pt x="157" y="64"/>
                  </a:cubicBezTo>
                  <a:cubicBezTo>
                    <a:pt x="136" y="22"/>
                    <a:pt x="94" y="1"/>
                    <a:pt x="6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42"/>
            <p:cNvSpPr/>
            <p:nvPr/>
          </p:nvSpPr>
          <p:spPr>
            <a:xfrm>
              <a:off x="4010570" y="2847645"/>
              <a:ext cx="64182" cy="529502"/>
            </a:xfrm>
            <a:custGeom>
              <a:avLst/>
              <a:gdLst/>
              <a:ahLst/>
              <a:cxnLst/>
              <a:rect l="l" t="t" r="r" b="b"/>
              <a:pathLst>
                <a:path w="608" h="5016" extrusionOk="0">
                  <a:moveTo>
                    <a:pt x="76" y="0"/>
                  </a:moveTo>
                  <a:cubicBezTo>
                    <a:pt x="36" y="0"/>
                    <a:pt x="0" y="21"/>
                    <a:pt x="0" y="66"/>
                  </a:cubicBezTo>
                  <a:cubicBezTo>
                    <a:pt x="105" y="1677"/>
                    <a:pt x="210" y="3351"/>
                    <a:pt x="440" y="4962"/>
                  </a:cubicBezTo>
                  <a:cubicBezTo>
                    <a:pt x="440" y="4999"/>
                    <a:pt x="472" y="5016"/>
                    <a:pt x="508" y="5016"/>
                  </a:cubicBezTo>
                  <a:cubicBezTo>
                    <a:pt x="554" y="5016"/>
                    <a:pt x="607" y="4988"/>
                    <a:pt x="607" y="4941"/>
                  </a:cubicBezTo>
                  <a:cubicBezTo>
                    <a:pt x="544" y="3330"/>
                    <a:pt x="314" y="1677"/>
                    <a:pt x="168" y="45"/>
                  </a:cubicBezTo>
                  <a:cubicBezTo>
                    <a:pt x="148" y="16"/>
                    <a:pt x="111" y="0"/>
                    <a:pt x="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42"/>
            <p:cNvSpPr/>
            <p:nvPr/>
          </p:nvSpPr>
          <p:spPr>
            <a:xfrm>
              <a:off x="4103359" y="2772802"/>
              <a:ext cx="75161" cy="566765"/>
            </a:xfrm>
            <a:custGeom>
              <a:avLst/>
              <a:gdLst/>
              <a:ahLst/>
              <a:cxnLst/>
              <a:rect l="l" t="t" r="r" b="b"/>
              <a:pathLst>
                <a:path w="712" h="5369" extrusionOk="0">
                  <a:moveTo>
                    <a:pt x="71" y="1"/>
                  </a:moveTo>
                  <a:cubicBezTo>
                    <a:pt x="32" y="1"/>
                    <a:pt x="0" y="22"/>
                    <a:pt x="21" y="64"/>
                  </a:cubicBezTo>
                  <a:cubicBezTo>
                    <a:pt x="105" y="1821"/>
                    <a:pt x="272" y="3600"/>
                    <a:pt x="565" y="5316"/>
                  </a:cubicBezTo>
                  <a:cubicBezTo>
                    <a:pt x="574" y="5352"/>
                    <a:pt x="604" y="5369"/>
                    <a:pt x="634" y="5369"/>
                  </a:cubicBezTo>
                  <a:cubicBezTo>
                    <a:pt x="672" y="5369"/>
                    <a:pt x="712" y="5342"/>
                    <a:pt x="712" y="5295"/>
                  </a:cubicBezTo>
                  <a:cubicBezTo>
                    <a:pt x="586" y="3537"/>
                    <a:pt x="356" y="1779"/>
                    <a:pt x="168" y="64"/>
                  </a:cubicBezTo>
                  <a:cubicBezTo>
                    <a:pt x="157" y="22"/>
                    <a:pt x="110" y="1"/>
                    <a:pt x="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42"/>
            <p:cNvSpPr/>
            <p:nvPr/>
          </p:nvSpPr>
          <p:spPr>
            <a:xfrm>
              <a:off x="4200476" y="2704926"/>
              <a:ext cx="61965" cy="590939"/>
            </a:xfrm>
            <a:custGeom>
              <a:avLst/>
              <a:gdLst/>
              <a:ahLst/>
              <a:cxnLst/>
              <a:rect l="l" t="t" r="r" b="b"/>
              <a:pathLst>
                <a:path w="587" h="5598" extrusionOk="0">
                  <a:moveTo>
                    <a:pt x="74" y="1"/>
                  </a:moveTo>
                  <a:cubicBezTo>
                    <a:pt x="37" y="1"/>
                    <a:pt x="1" y="27"/>
                    <a:pt x="1" y="79"/>
                  </a:cubicBezTo>
                  <a:cubicBezTo>
                    <a:pt x="64" y="1878"/>
                    <a:pt x="210" y="3720"/>
                    <a:pt x="398" y="5519"/>
                  </a:cubicBezTo>
                  <a:cubicBezTo>
                    <a:pt x="398" y="5571"/>
                    <a:pt x="445" y="5598"/>
                    <a:pt x="492" y="5598"/>
                  </a:cubicBezTo>
                  <a:cubicBezTo>
                    <a:pt x="540" y="5598"/>
                    <a:pt x="587" y="5571"/>
                    <a:pt x="587" y="5519"/>
                  </a:cubicBezTo>
                  <a:cubicBezTo>
                    <a:pt x="398" y="3720"/>
                    <a:pt x="315" y="1878"/>
                    <a:pt x="147" y="79"/>
                  </a:cubicBezTo>
                  <a:cubicBezTo>
                    <a:pt x="147" y="27"/>
                    <a:pt x="111" y="1"/>
                    <a:pt x="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42"/>
            <p:cNvSpPr/>
            <p:nvPr/>
          </p:nvSpPr>
          <p:spPr>
            <a:xfrm>
              <a:off x="4306565" y="2792753"/>
              <a:ext cx="55315" cy="457613"/>
            </a:xfrm>
            <a:custGeom>
              <a:avLst/>
              <a:gdLst/>
              <a:ahLst/>
              <a:cxnLst/>
              <a:rect l="l" t="t" r="r" b="b"/>
              <a:pathLst>
                <a:path w="524" h="4335" extrusionOk="0">
                  <a:moveTo>
                    <a:pt x="63" y="0"/>
                  </a:moveTo>
                  <a:cubicBezTo>
                    <a:pt x="31" y="0"/>
                    <a:pt x="0" y="21"/>
                    <a:pt x="0" y="63"/>
                  </a:cubicBezTo>
                  <a:cubicBezTo>
                    <a:pt x="101" y="1388"/>
                    <a:pt x="201" y="2733"/>
                    <a:pt x="320" y="4078"/>
                  </a:cubicBezTo>
                  <a:lnTo>
                    <a:pt x="320" y="4078"/>
                  </a:lnTo>
                  <a:cubicBezTo>
                    <a:pt x="317" y="4134"/>
                    <a:pt x="314" y="4189"/>
                    <a:pt x="314" y="4248"/>
                  </a:cubicBezTo>
                  <a:lnTo>
                    <a:pt x="335" y="4248"/>
                  </a:lnTo>
                  <a:cubicBezTo>
                    <a:pt x="335" y="4302"/>
                    <a:pt x="386" y="4334"/>
                    <a:pt x="435" y="4334"/>
                  </a:cubicBezTo>
                  <a:cubicBezTo>
                    <a:pt x="480" y="4334"/>
                    <a:pt x="523" y="4308"/>
                    <a:pt x="523" y="4248"/>
                  </a:cubicBezTo>
                  <a:cubicBezTo>
                    <a:pt x="523" y="4080"/>
                    <a:pt x="523" y="3913"/>
                    <a:pt x="502" y="3767"/>
                  </a:cubicBezTo>
                  <a:cubicBezTo>
                    <a:pt x="502" y="3717"/>
                    <a:pt x="470" y="3691"/>
                    <a:pt x="433" y="3688"/>
                  </a:cubicBezTo>
                  <a:lnTo>
                    <a:pt x="433" y="3688"/>
                  </a:lnTo>
                  <a:cubicBezTo>
                    <a:pt x="332" y="2473"/>
                    <a:pt x="253" y="1260"/>
                    <a:pt x="126" y="63"/>
                  </a:cubicBezTo>
                  <a:cubicBezTo>
                    <a:pt x="126" y="21"/>
                    <a:pt x="94" y="0"/>
                    <a:pt x="6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42"/>
            <p:cNvSpPr/>
            <p:nvPr/>
          </p:nvSpPr>
          <p:spPr>
            <a:xfrm>
              <a:off x="4390064" y="2854085"/>
              <a:ext cx="53520" cy="353423"/>
            </a:xfrm>
            <a:custGeom>
              <a:avLst/>
              <a:gdLst/>
              <a:ahLst/>
              <a:cxnLst/>
              <a:rect l="l" t="t" r="r" b="b"/>
              <a:pathLst>
                <a:path w="507" h="3348" extrusionOk="0">
                  <a:moveTo>
                    <a:pt x="99" y="0"/>
                  </a:moveTo>
                  <a:cubicBezTo>
                    <a:pt x="50" y="0"/>
                    <a:pt x="0" y="30"/>
                    <a:pt x="25" y="68"/>
                  </a:cubicBezTo>
                  <a:cubicBezTo>
                    <a:pt x="151" y="1156"/>
                    <a:pt x="193" y="2202"/>
                    <a:pt x="297" y="3269"/>
                  </a:cubicBezTo>
                  <a:cubicBezTo>
                    <a:pt x="318" y="3322"/>
                    <a:pt x="360" y="3348"/>
                    <a:pt x="399" y="3348"/>
                  </a:cubicBezTo>
                  <a:cubicBezTo>
                    <a:pt x="438" y="3348"/>
                    <a:pt x="475" y="3322"/>
                    <a:pt x="485" y="3269"/>
                  </a:cubicBezTo>
                  <a:cubicBezTo>
                    <a:pt x="506" y="2202"/>
                    <a:pt x="381" y="1093"/>
                    <a:pt x="172" y="47"/>
                  </a:cubicBezTo>
                  <a:cubicBezTo>
                    <a:pt x="163" y="14"/>
                    <a:pt x="131" y="0"/>
                    <a:pt x="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42"/>
            <p:cNvSpPr/>
            <p:nvPr/>
          </p:nvSpPr>
          <p:spPr>
            <a:xfrm>
              <a:off x="4497420" y="2955318"/>
              <a:ext cx="45497" cy="157922"/>
            </a:xfrm>
            <a:custGeom>
              <a:avLst/>
              <a:gdLst/>
              <a:ahLst/>
              <a:cxnLst/>
              <a:rect l="l" t="t" r="r" b="b"/>
              <a:pathLst>
                <a:path w="431" h="1496" extrusionOk="0">
                  <a:moveTo>
                    <a:pt x="93" y="0"/>
                  </a:moveTo>
                  <a:cubicBezTo>
                    <a:pt x="46" y="0"/>
                    <a:pt x="1" y="16"/>
                    <a:pt x="12" y="50"/>
                  </a:cubicBezTo>
                  <a:cubicBezTo>
                    <a:pt x="75" y="511"/>
                    <a:pt x="117" y="1034"/>
                    <a:pt x="284" y="1452"/>
                  </a:cubicBezTo>
                  <a:cubicBezTo>
                    <a:pt x="294" y="1480"/>
                    <a:pt x="323" y="1495"/>
                    <a:pt x="353" y="1495"/>
                  </a:cubicBezTo>
                  <a:cubicBezTo>
                    <a:pt x="391" y="1495"/>
                    <a:pt x="431" y="1469"/>
                    <a:pt x="431" y="1411"/>
                  </a:cubicBezTo>
                  <a:cubicBezTo>
                    <a:pt x="431" y="971"/>
                    <a:pt x="284" y="469"/>
                    <a:pt x="180" y="30"/>
                  </a:cubicBezTo>
                  <a:cubicBezTo>
                    <a:pt x="170" y="11"/>
                    <a:pt x="131" y="0"/>
                    <a:pt x="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42"/>
            <p:cNvSpPr/>
            <p:nvPr/>
          </p:nvSpPr>
          <p:spPr>
            <a:xfrm>
              <a:off x="4747812" y="2501298"/>
              <a:ext cx="175867" cy="129103"/>
            </a:xfrm>
            <a:custGeom>
              <a:avLst/>
              <a:gdLst/>
              <a:ahLst/>
              <a:cxnLst/>
              <a:rect l="l" t="t" r="r" b="b"/>
              <a:pathLst>
                <a:path w="1666" h="1223" extrusionOk="0">
                  <a:moveTo>
                    <a:pt x="1584" y="1"/>
                  </a:moveTo>
                  <a:cubicBezTo>
                    <a:pt x="1573" y="1"/>
                    <a:pt x="1562" y="7"/>
                    <a:pt x="1553" y="20"/>
                  </a:cubicBezTo>
                  <a:cubicBezTo>
                    <a:pt x="1030" y="313"/>
                    <a:pt x="507" y="690"/>
                    <a:pt x="47" y="1087"/>
                  </a:cubicBezTo>
                  <a:cubicBezTo>
                    <a:pt x="0" y="1149"/>
                    <a:pt x="45" y="1223"/>
                    <a:pt x="98" y="1223"/>
                  </a:cubicBezTo>
                  <a:cubicBezTo>
                    <a:pt x="116" y="1223"/>
                    <a:pt x="135" y="1214"/>
                    <a:pt x="151" y="1192"/>
                  </a:cubicBezTo>
                  <a:cubicBezTo>
                    <a:pt x="612" y="774"/>
                    <a:pt x="1156" y="522"/>
                    <a:pt x="1616" y="125"/>
                  </a:cubicBezTo>
                  <a:cubicBezTo>
                    <a:pt x="1665" y="76"/>
                    <a:pt x="1624" y="1"/>
                    <a:pt x="15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42"/>
            <p:cNvSpPr/>
            <p:nvPr/>
          </p:nvSpPr>
          <p:spPr>
            <a:xfrm>
              <a:off x="4739156" y="2520194"/>
              <a:ext cx="281852" cy="197402"/>
            </a:xfrm>
            <a:custGeom>
              <a:avLst/>
              <a:gdLst/>
              <a:ahLst/>
              <a:cxnLst/>
              <a:rect l="l" t="t" r="r" b="b"/>
              <a:pathLst>
                <a:path w="2670" h="1870" extrusionOk="0">
                  <a:moveTo>
                    <a:pt x="2548" y="0"/>
                  </a:moveTo>
                  <a:cubicBezTo>
                    <a:pt x="2537" y="0"/>
                    <a:pt x="2526" y="3"/>
                    <a:pt x="2514" y="9"/>
                  </a:cubicBezTo>
                  <a:cubicBezTo>
                    <a:pt x="1656" y="511"/>
                    <a:pt x="819" y="1097"/>
                    <a:pt x="66" y="1745"/>
                  </a:cubicBezTo>
                  <a:cubicBezTo>
                    <a:pt x="0" y="1795"/>
                    <a:pt x="50" y="1869"/>
                    <a:pt x="115" y="1869"/>
                  </a:cubicBezTo>
                  <a:cubicBezTo>
                    <a:pt x="133" y="1869"/>
                    <a:pt x="152" y="1864"/>
                    <a:pt x="171" y="1850"/>
                  </a:cubicBezTo>
                  <a:cubicBezTo>
                    <a:pt x="924" y="1222"/>
                    <a:pt x="1803" y="720"/>
                    <a:pt x="2598" y="155"/>
                  </a:cubicBezTo>
                  <a:cubicBezTo>
                    <a:pt x="2670" y="101"/>
                    <a:pt x="2618" y="0"/>
                    <a:pt x="25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42"/>
            <p:cNvSpPr/>
            <p:nvPr/>
          </p:nvSpPr>
          <p:spPr>
            <a:xfrm>
              <a:off x="4719099" y="2534444"/>
              <a:ext cx="372847" cy="268234"/>
            </a:xfrm>
            <a:custGeom>
              <a:avLst/>
              <a:gdLst/>
              <a:ahLst/>
              <a:cxnLst/>
              <a:rect l="l" t="t" r="r" b="b"/>
              <a:pathLst>
                <a:path w="3532" h="2541" extrusionOk="0">
                  <a:moveTo>
                    <a:pt x="3447" y="1"/>
                  </a:moveTo>
                  <a:cubicBezTo>
                    <a:pt x="3435" y="1"/>
                    <a:pt x="3424" y="7"/>
                    <a:pt x="3415" y="20"/>
                  </a:cubicBezTo>
                  <a:cubicBezTo>
                    <a:pt x="2244" y="690"/>
                    <a:pt x="1114" y="1527"/>
                    <a:pt x="89" y="2426"/>
                  </a:cubicBezTo>
                  <a:cubicBezTo>
                    <a:pt x="1" y="2461"/>
                    <a:pt x="60" y="2541"/>
                    <a:pt x="131" y="2541"/>
                  </a:cubicBezTo>
                  <a:cubicBezTo>
                    <a:pt x="145" y="2541"/>
                    <a:pt x="159" y="2538"/>
                    <a:pt x="172" y="2531"/>
                  </a:cubicBezTo>
                  <a:cubicBezTo>
                    <a:pt x="1239" y="1694"/>
                    <a:pt x="2411" y="983"/>
                    <a:pt x="3499" y="125"/>
                  </a:cubicBezTo>
                  <a:cubicBezTo>
                    <a:pt x="3532" y="76"/>
                    <a:pt x="3488" y="1"/>
                    <a:pt x="34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42"/>
            <p:cNvSpPr/>
            <p:nvPr/>
          </p:nvSpPr>
          <p:spPr>
            <a:xfrm>
              <a:off x="4685953" y="2551229"/>
              <a:ext cx="474081" cy="348673"/>
            </a:xfrm>
            <a:custGeom>
              <a:avLst/>
              <a:gdLst/>
              <a:ahLst/>
              <a:cxnLst/>
              <a:rect l="l" t="t" r="r" b="b"/>
              <a:pathLst>
                <a:path w="4491" h="3303" extrusionOk="0">
                  <a:moveTo>
                    <a:pt x="4361" y="0"/>
                  </a:moveTo>
                  <a:cubicBezTo>
                    <a:pt x="4352" y="0"/>
                    <a:pt x="4344" y="3"/>
                    <a:pt x="4336" y="8"/>
                  </a:cubicBezTo>
                  <a:cubicBezTo>
                    <a:pt x="2830" y="991"/>
                    <a:pt x="1428" y="1995"/>
                    <a:pt x="89" y="3188"/>
                  </a:cubicBezTo>
                  <a:cubicBezTo>
                    <a:pt x="1" y="3223"/>
                    <a:pt x="60" y="3302"/>
                    <a:pt x="131" y="3302"/>
                  </a:cubicBezTo>
                  <a:cubicBezTo>
                    <a:pt x="145" y="3302"/>
                    <a:pt x="159" y="3299"/>
                    <a:pt x="172" y="3293"/>
                  </a:cubicBezTo>
                  <a:cubicBezTo>
                    <a:pt x="1532" y="2184"/>
                    <a:pt x="2913" y="1117"/>
                    <a:pt x="4399" y="175"/>
                  </a:cubicBezTo>
                  <a:cubicBezTo>
                    <a:pt x="4491" y="120"/>
                    <a:pt x="4421" y="0"/>
                    <a:pt x="436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42"/>
            <p:cNvSpPr/>
            <p:nvPr/>
          </p:nvSpPr>
          <p:spPr>
            <a:xfrm>
              <a:off x="4610476" y="2584375"/>
              <a:ext cx="616379" cy="448007"/>
            </a:xfrm>
            <a:custGeom>
              <a:avLst/>
              <a:gdLst/>
              <a:ahLst/>
              <a:cxnLst/>
              <a:rect l="l" t="t" r="r" b="b"/>
              <a:pathLst>
                <a:path w="5839" h="4244" extrusionOk="0">
                  <a:moveTo>
                    <a:pt x="5729" y="0"/>
                  </a:moveTo>
                  <a:cubicBezTo>
                    <a:pt x="5720" y="0"/>
                    <a:pt x="5710" y="2"/>
                    <a:pt x="5700" y="7"/>
                  </a:cubicBezTo>
                  <a:cubicBezTo>
                    <a:pt x="3796" y="1305"/>
                    <a:pt x="1871" y="2665"/>
                    <a:pt x="71" y="4088"/>
                  </a:cubicBezTo>
                  <a:cubicBezTo>
                    <a:pt x="1" y="4158"/>
                    <a:pt x="64" y="4244"/>
                    <a:pt x="123" y="4244"/>
                  </a:cubicBezTo>
                  <a:cubicBezTo>
                    <a:pt x="134" y="4244"/>
                    <a:pt x="145" y="4241"/>
                    <a:pt x="155" y="4234"/>
                  </a:cubicBezTo>
                  <a:cubicBezTo>
                    <a:pt x="2017" y="2832"/>
                    <a:pt x="3900" y="1514"/>
                    <a:pt x="5783" y="175"/>
                  </a:cubicBezTo>
                  <a:cubicBezTo>
                    <a:pt x="5839" y="120"/>
                    <a:pt x="5797" y="0"/>
                    <a:pt x="57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42"/>
            <p:cNvSpPr/>
            <p:nvPr/>
          </p:nvSpPr>
          <p:spPr>
            <a:xfrm>
              <a:off x="4661357" y="2638739"/>
              <a:ext cx="652799" cy="417922"/>
            </a:xfrm>
            <a:custGeom>
              <a:avLst/>
              <a:gdLst/>
              <a:ahLst/>
              <a:cxnLst/>
              <a:rect l="l" t="t" r="r" b="b"/>
              <a:pathLst>
                <a:path w="6184" h="3959" extrusionOk="0">
                  <a:moveTo>
                    <a:pt x="6044" y="0"/>
                  </a:moveTo>
                  <a:cubicBezTo>
                    <a:pt x="6027" y="0"/>
                    <a:pt x="6010" y="5"/>
                    <a:pt x="5992" y="16"/>
                  </a:cubicBezTo>
                  <a:cubicBezTo>
                    <a:pt x="4067" y="1376"/>
                    <a:pt x="2058" y="2589"/>
                    <a:pt x="71" y="3845"/>
                  </a:cubicBezTo>
                  <a:cubicBezTo>
                    <a:pt x="0" y="3880"/>
                    <a:pt x="48" y="3959"/>
                    <a:pt x="102" y="3959"/>
                  </a:cubicBezTo>
                  <a:cubicBezTo>
                    <a:pt x="113" y="3959"/>
                    <a:pt x="123" y="3956"/>
                    <a:pt x="133" y="3949"/>
                  </a:cubicBezTo>
                  <a:cubicBezTo>
                    <a:pt x="2205" y="2840"/>
                    <a:pt x="4172" y="1522"/>
                    <a:pt x="6097" y="183"/>
                  </a:cubicBezTo>
                  <a:cubicBezTo>
                    <a:pt x="6184" y="113"/>
                    <a:pt x="6126" y="0"/>
                    <a:pt x="60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42"/>
            <p:cNvSpPr/>
            <p:nvPr/>
          </p:nvSpPr>
          <p:spPr>
            <a:xfrm>
              <a:off x="4752351" y="2681492"/>
              <a:ext cx="646570" cy="424783"/>
            </a:xfrm>
            <a:custGeom>
              <a:avLst/>
              <a:gdLst/>
              <a:ahLst/>
              <a:cxnLst/>
              <a:rect l="l" t="t" r="r" b="b"/>
              <a:pathLst>
                <a:path w="6125" h="4024" extrusionOk="0">
                  <a:moveTo>
                    <a:pt x="5997" y="1"/>
                  </a:moveTo>
                  <a:cubicBezTo>
                    <a:pt x="5987" y="1"/>
                    <a:pt x="5977" y="3"/>
                    <a:pt x="5967" y="8"/>
                  </a:cubicBezTo>
                  <a:cubicBezTo>
                    <a:pt x="4021" y="1284"/>
                    <a:pt x="1991" y="2540"/>
                    <a:pt x="66" y="3879"/>
                  </a:cubicBezTo>
                  <a:cubicBezTo>
                    <a:pt x="1" y="3945"/>
                    <a:pt x="25" y="4024"/>
                    <a:pt x="70" y="4024"/>
                  </a:cubicBezTo>
                  <a:cubicBezTo>
                    <a:pt x="82" y="4024"/>
                    <a:pt x="95" y="4018"/>
                    <a:pt x="108" y="4005"/>
                  </a:cubicBezTo>
                  <a:cubicBezTo>
                    <a:pt x="2159" y="2896"/>
                    <a:pt x="4167" y="1556"/>
                    <a:pt x="6051" y="176"/>
                  </a:cubicBezTo>
                  <a:cubicBezTo>
                    <a:pt x="6124" y="120"/>
                    <a:pt x="6069" y="1"/>
                    <a:pt x="599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42"/>
            <p:cNvSpPr/>
            <p:nvPr/>
          </p:nvSpPr>
          <p:spPr>
            <a:xfrm>
              <a:off x="4857068" y="2730472"/>
              <a:ext cx="598012" cy="423306"/>
            </a:xfrm>
            <a:custGeom>
              <a:avLst/>
              <a:gdLst/>
              <a:ahLst/>
              <a:cxnLst/>
              <a:rect l="l" t="t" r="r" b="b"/>
              <a:pathLst>
                <a:path w="5665" h="4010" extrusionOk="0">
                  <a:moveTo>
                    <a:pt x="5541" y="0"/>
                  </a:moveTo>
                  <a:cubicBezTo>
                    <a:pt x="5521" y="0"/>
                    <a:pt x="5499" y="8"/>
                    <a:pt x="5477" y="25"/>
                  </a:cubicBezTo>
                  <a:cubicBezTo>
                    <a:pt x="3615" y="1239"/>
                    <a:pt x="1795" y="2494"/>
                    <a:pt x="37" y="3854"/>
                  </a:cubicBezTo>
                  <a:cubicBezTo>
                    <a:pt x="1" y="3908"/>
                    <a:pt x="43" y="4009"/>
                    <a:pt x="108" y="4009"/>
                  </a:cubicBezTo>
                  <a:cubicBezTo>
                    <a:pt x="119" y="4009"/>
                    <a:pt x="130" y="4007"/>
                    <a:pt x="142" y="4001"/>
                  </a:cubicBezTo>
                  <a:cubicBezTo>
                    <a:pt x="1920" y="2683"/>
                    <a:pt x="3719" y="1385"/>
                    <a:pt x="5582" y="172"/>
                  </a:cubicBezTo>
                  <a:cubicBezTo>
                    <a:pt x="5664" y="106"/>
                    <a:pt x="5616" y="0"/>
                    <a:pt x="55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42"/>
            <p:cNvSpPr/>
            <p:nvPr/>
          </p:nvSpPr>
          <p:spPr>
            <a:xfrm>
              <a:off x="4970336" y="2811121"/>
              <a:ext cx="520634" cy="358807"/>
            </a:xfrm>
            <a:custGeom>
              <a:avLst/>
              <a:gdLst/>
              <a:ahLst/>
              <a:cxnLst/>
              <a:rect l="l" t="t" r="r" b="b"/>
              <a:pathLst>
                <a:path w="4932" h="3399" extrusionOk="0">
                  <a:moveTo>
                    <a:pt x="4799" y="1"/>
                  </a:moveTo>
                  <a:cubicBezTo>
                    <a:pt x="4786" y="1"/>
                    <a:pt x="4773" y="5"/>
                    <a:pt x="4760" y="15"/>
                  </a:cubicBezTo>
                  <a:cubicBezTo>
                    <a:pt x="3128" y="977"/>
                    <a:pt x="1558" y="2086"/>
                    <a:pt x="52" y="3258"/>
                  </a:cubicBezTo>
                  <a:cubicBezTo>
                    <a:pt x="0" y="3292"/>
                    <a:pt x="63" y="3399"/>
                    <a:pt x="133" y="3399"/>
                  </a:cubicBezTo>
                  <a:cubicBezTo>
                    <a:pt x="148" y="3399"/>
                    <a:pt x="163" y="3394"/>
                    <a:pt x="178" y="3383"/>
                  </a:cubicBezTo>
                  <a:cubicBezTo>
                    <a:pt x="1705" y="2253"/>
                    <a:pt x="3253" y="1186"/>
                    <a:pt x="4843" y="161"/>
                  </a:cubicBezTo>
                  <a:cubicBezTo>
                    <a:pt x="4932" y="126"/>
                    <a:pt x="4871" y="1"/>
                    <a:pt x="479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42"/>
            <p:cNvSpPr/>
            <p:nvPr/>
          </p:nvSpPr>
          <p:spPr>
            <a:xfrm>
              <a:off x="5117700" y="2863796"/>
              <a:ext cx="415283" cy="313626"/>
            </a:xfrm>
            <a:custGeom>
              <a:avLst/>
              <a:gdLst/>
              <a:ahLst/>
              <a:cxnLst/>
              <a:rect l="l" t="t" r="r" b="b"/>
              <a:pathLst>
                <a:path w="3934" h="2971" extrusionOk="0">
                  <a:moveTo>
                    <a:pt x="3810" y="1"/>
                  </a:moveTo>
                  <a:cubicBezTo>
                    <a:pt x="3794" y="1"/>
                    <a:pt x="3777" y="6"/>
                    <a:pt x="3761" y="18"/>
                  </a:cubicBezTo>
                  <a:cubicBezTo>
                    <a:pt x="2485" y="897"/>
                    <a:pt x="1250" y="1859"/>
                    <a:pt x="58" y="2863"/>
                  </a:cubicBezTo>
                  <a:cubicBezTo>
                    <a:pt x="1" y="2882"/>
                    <a:pt x="65" y="2971"/>
                    <a:pt x="140" y="2971"/>
                  </a:cubicBezTo>
                  <a:cubicBezTo>
                    <a:pt x="147" y="2971"/>
                    <a:pt x="155" y="2970"/>
                    <a:pt x="162" y="2968"/>
                  </a:cubicBezTo>
                  <a:cubicBezTo>
                    <a:pt x="1439" y="2068"/>
                    <a:pt x="2694" y="1127"/>
                    <a:pt x="3866" y="143"/>
                  </a:cubicBezTo>
                  <a:cubicBezTo>
                    <a:pt x="3934" y="93"/>
                    <a:pt x="3878" y="1"/>
                    <a:pt x="381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42"/>
            <p:cNvSpPr/>
            <p:nvPr/>
          </p:nvSpPr>
          <p:spPr>
            <a:xfrm>
              <a:off x="5314994" y="2914783"/>
              <a:ext cx="279635" cy="213342"/>
            </a:xfrm>
            <a:custGeom>
              <a:avLst/>
              <a:gdLst/>
              <a:ahLst/>
              <a:cxnLst/>
              <a:rect l="l" t="t" r="r" b="b"/>
              <a:pathLst>
                <a:path w="2649" h="2021" extrusionOk="0">
                  <a:moveTo>
                    <a:pt x="2509" y="1"/>
                  </a:moveTo>
                  <a:cubicBezTo>
                    <a:pt x="2493" y="1"/>
                    <a:pt x="2475" y="5"/>
                    <a:pt x="2457" y="16"/>
                  </a:cubicBezTo>
                  <a:cubicBezTo>
                    <a:pt x="1641" y="623"/>
                    <a:pt x="825" y="1251"/>
                    <a:pt x="51" y="1878"/>
                  </a:cubicBezTo>
                  <a:cubicBezTo>
                    <a:pt x="0" y="1929"/>
                    <a:pt x="59" y="2021"/>
                    <a:pt x="117" y="2021"/>
                  </a:cubicBezTo>
                  <a:cubicBezTo>
                    <a:pt x="130" y="2021"/>
                    <a:pt x="144" y="2016"/>
                    <a:pt x="156" y="2004"/>
                  </a:cubicBezTo>
                  <a:cubicBezTo>
                    <a:pt x="951" y="1418"/>
                    <a:pt x="1767" y="811"/>
                    <a:pt x="2562" y="183"/>
                  </a:cubicBezTo>
                  <a:cubicBezTo>
                    <a:pt x="2649" y="114"/>
                    <a:pt x="2591" y="1"/>
                    <a:pt x="25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42"/>
            <p:cNvSpPr/>
            <p:nvPr/>
          </p:nvSpPr>
          <p:spPr>
            <a:xfrm>
              <a:off x="3437266" y="2211426"/>
              <a:ext cx="65343" cy="358913"/>
            </a:xfrm>
            <a:custGeom>
              <a:avLst/>
              <a:gdLst/>
              <a:ahLst/>
              <a:cxnLst/>
              <a:rect l="l" t="t" r="r" b="b"/>
              <a:pathLst>
                <a:path w="619" h="3400" extrusionOk="0">
                  <a:moveTo>
                    <a:pt x="175" y="1"/>
                  </a:moveTo>
                  <a:cubicBezTo>
                    <a:pt x="91" y="1"/>
                    <a:pt x="0" y="73"/>
                    <a:pt x="12" y="193"/>
                  </a:cubicBezTo>
                  <a:cubicBezTo>
                    <a:pt x="163" y="1099"/>
                    <a:pt x="246" y="2023"/>
                    <a:pt x="261" y="2933"/>
                  </a:cubicBezTo>
                  <a:lnTo>
                    <a:pt x="261" y="2933"/>
                  </a:lnTo>
                  <a:cubicBezTo>
                    <a:pt x="249" y="2951"/>
                    <a:pt x="242" y="2972"/>
                    <a:pt x="242" y="2996"/>
                  </a:cubicBezTo>
                  <a:lnTo>
                    <a:pt x="242" y="3227"/>
                  </a:lnTo>
                  <a:cubicBezTo>
                    <a:pt x="242" y="3342"/>
                    <a:pt x="336" y="3399"/>
                    <a:pt x="431" y="3399"/>
                  </a:cubicBezTo>
                  <a:cubicBezTo>
                    <a:pt x="525" y="3399"/>
                    <a:pt x="619" y="3342"/>
                    <a:pt x="619" y="3227"/>
                  </a:cubicBezTo>
                  <a:cubicBezTo>
                    <a:pt x="619" y="3213"/>
                    <a:pt x="619" y="3199"/>
                    <a:pt x="619" y="3185"/>
                  </a:cubicBezTo>
                  <a:lnTo>
                    <a:pt x="619" y="3185"/>
                  </a:lnTo>
                  <a:cubicBezTo>
                    <a:pt x="619" y="3185"/>
                    <a:pt x="619" y="3185"/>
                    <a:pt x="619" y="3185"/>
                  </a:cubicBezTo>
                  <a:cubicBezTo>
                    <a:pt x="619" y="3185"/>
                    <a:pt x="619" y="3185"/>
                    <a:pt x="619" y="3185"/>
                  </a:cubicBezTo>
                  <a:lnTo>
                    <a:pt x="619" y="3185"/>
                  </a:lnTo>
                  <a:cubicBezTo>
                    <a:pt x="616" y="2152"/>
                    <a:pt x="511" y="1121"/>
                    <a:pt x="305" y="130"/>
                  </a:cubicBezTo>
                  <a:cubicBezTo>
                    <a:pt x="296" y="41"/>
                    <a:pt x="238" y="1"/>
                    <a:pt x="1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42"/>
            <p:cNvSpPr/>
            <p:nvPr/>
          </p:nvSpPr>
          <p:spPr>
            <a:xfrm>
              <a:off x="3303203" y="2180602"/>
              <a:ext cx="284385" cy="85400"/>
            </a:xfrm>
            <a:custGeom>
              <a:avLst/>
              <a:gdLst/>
              <a:ahLst/>
              <a:cxnLst/>
              <a:rect l="l" t="t" r="r" b="b"/>
              <a:pathLst>
                <a:path w="2694" h="809" extrusionOk="0">
                  <a:moveTo>
                    <a:pt x="2465" y="0"/>
                  </a:moveTo>
                  <a:cubicBezTo>
                    <a:pt x="2455" y="0"/>
                    <a:pt x="2444" y="1"/>
                    <a:pt x="2433" y="3"/>
                  </a:cubicBezTo>
                  <a:cubicBezTo>
                    <a:pt x="1659" y="66"/>
                    <a:pt x="864" y="255"/>
                    <a:pt x="131" y="547"/>
                  </a:cubicBezTo>
                  <a:cubicBezTo>
                    <a:pt x="1" y="603"/>
                    <a:pt x="20" y="809"/>
                    <a:pt x="158" y="809"/>
                  </a:cubicBezTo>
                  <a:cubicBezTo>
                    <a:pt x="175" y="809"/>
                    <a:pt x="194" y="805"/>
                    <a:pt x="215" y="799"/>
                  </a:cubicBezTo>
                  <a:cubicBezTo>
                    <a:pt x="968" y="652"/>
                    <a:pt x="1742" y="485"/>
                    <a:pt x="2496" y="359"/>
                  </a:cubicBezTo>
                  <a:cubicBezTo>
                    <a:pt x="2694" y="339"/>
                    <a:pt x="2648" y="0"/>
                    <a:pt x="24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42"/>
            <p:cNvSpPr/>
            <p:nvPr/>
          </p:nvSpPr>
          <p:spPr>
            <a:xfrm>
              <a:off x="3325687" y="2470157"/>
              <a:ext cx="361657" cy="138181"/>
            </a:xfrm>
            <a:custGeom>
              <a:avLst/>
              <a:gdLst/>
              <a:ahLst/>
              <a:cxnLst/>
              <a:rect l="l" t="t" r="r" b="b"/>
              <a:pathLst>
                <a:path w="3426" h="1309" extrusionOk="0">
                  <a:moveTo>
                    <a:pt x="3142" y="0"/>
                  </a:moveTo>
                  <a:cubicBezTo>
                    <a:pt x="3135" y="0"/>
                    <a:pt x="3127" y="1"/>
                    <a:pt x="3120" y="1"/>
                  </a:cubicBezTo>
                  <a:cubicBezTo>
                    <a:pt x="2115" y="211"/>
                    <a:pt x="1111" y="650"/>
                    <a:pt x="169" y="1006"/>
                  </a:cubicBezTo>
                  <a:cubicBezTo>
                    <a:pt x="0" y="1081"/>
                    <a:pt x="17" y="1308"/>
                    <a:pt x="158" y="1308"/>
                  </a:cubicBezTo>
                  <a:cubicBezTo>
                    <a:pt x="174" y="1308"/>
                    <a:pt x="192" y="1305"/>
                    <a:pt x="211" y="1299"/>
                  </a:cubicBezTo>
                  <a:cubicBezTo>
                    <a:pt x="1216" y="1006"/>
                    <a:pt x="2304" y="755"/>
                    <a:pt x="3245" y="315"/>
                  </a:cubicBezTo>
                  <a:cubicBezTo>
                    <a:pt x="3426" y="235"/>
                    <a:pt x="3317" y="0"/>
                    <a:pt x="314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42"/>
            <p:cNvSpPr/>
            <p:nvPr/>
          </p:nvSpPr>
          <p:spPr>
            <a:xfrm>
              <a:off x="5191065" y="1819687"/>
              <a:ext cx="98912" cy="321966"/>
            </a:xfrm>
            <a:custGeom>
              <a:avLst/>
              <a:gdLst/>
              <a:ahLst/>
              <a:cxnLst/>
              <a:rect l="l" t="t" r="r" b="b"/>
              <a:pathLst>
                <a:path w="937" h="3050" extrusionOk="0">
                  <a:moveTo>
                    <a:pt x="144" y="1"/>
                  </a:moveTo>
                  <a:cubicBezTo>
                    <a:pt x="69" y="1"/>
                    <a:pt x="0" y="37"/>
                    <a:pt x="11" y="117"/>
                  </a:cubicBezTo>
                  <a:cubicBezTo>
                    <a:pt x="116" y="1058"/>
                    <a:pt x="346" y="2000"/>
                    <a:pt x="535" y="2920"/>
                  </a:cubicBezTo>
                  <a:cubicBezTo>
                    <a:pt x="559" y="3010"/>
                    <a:pt x="629" y="3049"/>
                    <a:pt x="702" y="3049"/>
                  </a:cubicBezTo>
                  <a:cubicBezTo>
                    <a:pt x="815" y="3049"/>
                    <a:pt x="937" y="2956"/>
                    <a:pt x="911" y="2816"/>
                  </a:cubicBezTo>
                  <a:lnTo>
                    <a:pt x="932" y="2816"/>
                  </a:lnTo>
                  <a:cubicBezTo>
                    <a:pt x="744" y="1895"/>
                    <a:pt x="576" y="953"/>
                    <a:pt x="304" y="75"/>
                  </a:cubicBezTo>
                  <a:cubicBezTo>
                    <a:pt x="276" y="27"/>
                    <a:pt x="207" y="1"/>
                    <a:pt x="1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42"/>
            <p:cNvSpPr/>
            <p:nvPr/>
          </p:nvSpPr>
          <p:spPr>
            <a:xfrm>
              <a:off x="5333151" y="1807759"/>
              <a:ext cx="82233" cy="318060"/>
            </a:xfrm>
            <a:custGeom>
              <a:avLst/>
              <a:gdLst/>
              <a:ahLst/>
              <a:cxnLst/>
              <a:rect l="l" t="t" r="r" b="b"/>
              <a:pathLst>
                <a:path w="779" h="3013" extrusionOk="0">
                  <a:moveTo>
                    <a:pt x="218" y="1"/>
                  </a:moveTo>
                  <a:cubicBezTo>
                    <a:pt x="116" y="1"/>
                    <a:pt x="1" y="93"/>
                    <a:pt x="26" y="230"/>
                  </a:cubicBezTo>
                  <a:cubicBezTo>
                    <a:pt x="214" y="1066"/>
                    <a:pt x="318" y="1924"/>
                    <a:pt x="360" y="2782"/>
                  </a:cubicBezTo>
                  <a:lnTo>
                    <a:pt x="360" y="2824"/>
                  </a:lnTo>
                  <a:cubicBezTo>
                    <a:pt x="360" y="2950"/>
                    <a:pt x="465" y="3012"/>
                    <a:pt x="570" y="3012"/>
                  </a:cubicBezTo>
                  <a:cubicBezTo>
                    <a:pt x="674" y="3012"/>
                    <a:pt x="779" y="2950"/>
                    <a:pt x="779" y="2824"/>
                  </a:cubicBezTo>
                  <a:cubicBezTo>
                    <a:pt x="737" y="1924"/>
                    <a:pt x="570" y="1046"/>
                    <a:pt x="360" y="146"/>
                  </a:cubicBezTo>
                  <a:cubicBezTo>
                    <a:pt x="352" y="44"/>
                    <a:pt x="288" y="1"/>
                    <a:pt x="2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42"/>
            <p:cNvSpPr/>
            <p:nvPr/>
          </p:nvSpPr>
          <p:spPr>
            <a:xfrm>
              <a:off x="5155385" y="2091825"/>
              <a:ext cx="383825" cy="93740"/>
            </a:xfrm>
            <a:custGeom>
              <a:avLst/>
              <a:gdLst/>
              <a:ahLst/>
              <a:cxnLst/>
              <a:rect l="l" t="t" r="r" b="b"/>
              <a:pathLst>
                <a:path w="3636" h="888" extrusionOk="0">
                  <a:moveTo>
                    <a:pt x="3336" y="1"/>
                  </a:moveTo>
                  <a:cubicBezTo>
                    <a:pt x="3318" y="1"/>
                    <a:pt x="3299" y="3"/>
                    <a:pt x="3279" y="8"/>
                  </a:cubicBezTo>
                  <a:cubicBezTo>
                    <a:pt x="2233" y="175"/>
                    <a:pt x="1186" y="384"/>
                    <a:pt x="161" y="635"/>
                  </a:cubicBezTo>
                  <a:cubicBezTo>
                    <a:pt x="0" y="655"/>
                    <a:pt x="52" y="888"/>
                    <a:pt x="223" y="888"/>
                  </a:cubicBezTo>
                  <a:cubicBezTo>
                    <a:pt x="230" y="888"/>
                    <a:pt x="237" y="887"/>
                    <a:pt x="245" y="886"/>
                  </a:cubicBezTo>
                  <a:cubicBezTo>
                    <a:pt x="1291" y="740"/>
                    <a:pt x="2337" y="572"/>
                    <a:pt x="3383" y="384"/>
                  </a:cubicBezTo>
                  <a:cubicBezTo>
                    <a:pt x="3636" y="345"/>
                    <a:pt x="3564" y="1"/>
                    <a:pt x="33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42"/>
            <p:cNvSpPr/>
            <p:nvPr/>
          </p:nvSpPr>
          <p:spPr>
            <a:xfrm>
              <a:off x="4507554" y="3663214"/>
              <a:ext cx="59537" cy="324499"/>
            </a:xfrm>
            <a:custGeom>
              <a:avLst/>
              <a:gdLst/>
              <a:ahLst/>
              <a:cxnLst/>
              <a:rect l="l" t="t" r="r" b="b"/>
              <a:pathLst>
                <a:path w="564" h="3074" extrusionOk="0">
                  <a:moveTo>
                    <a:pt x="143" y="1"/>
                  </a:moveTo>
                  <a:cubicBezTo>
                    <a:pt x="69" y="1"/>
                    <a:pt x="0" y="43"/>
                    <a:pt x="0" y="145"/>
                  </a:cubicBezTo>
                  <a:cubicBezTo>
                    <a:pt x="21" y="1065"/>
                    <a:pt x="21" y="2007"/>
                    <a:pt x="84" y="2928"/>
                  </a:cubicBezTo>
                  <a:cubicBezTo>
                    <a:pt x="84" y="3011"/>
                    <a:pt x="126" y="3074"/>
                    <a:pt x="209" y="3074"/>
                  </a:cubicBezTo>
                  <a:lnTo>
                    <a:pt x="272" y="3074"/>
                  </a:lnTo>
                  <a:cubicBezTo>
                    <a:pt x="335" y="3074"/>
                    <a:pt x="398" y="3074"/>
                    <a:pt x="440" y="3011"/>
                  </a:cubicBezTo>
                  <a:cubicBezTo>
                    <a:pt x="440" y="2969"/>
                    <a:pt x="481" y="2969"/>
                    <a:pt x="481" y="2948"/>
                  </a:cubicBezTo>
                  <a:cubicBezTo>
                    <a:pt x="506" y="2887"/>
                    <a:pt x="487" y="2825"/>
                    <a:pt x="446" y="2784"/>
                  </a:cubicBezTo>
                  <a:lnTo>
                    <a:pt x="446" y="2784"/>
                  </a:lnTo>
                  <a:cubicBezTo>
                    <a:pt x="563" y="1942"/>
                    <a:pt x="393" y="968"/>
                    <a:pt x="314" y="124"/>
                  </a:cubicBezTo>
                  <a:cubicBezTo>
                    <a:pt x="303" y="48"/>
                    <a:pt x="220" y="1"/>
                    <a:pt x="1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42"/>
            <p:cNvSpPr/>
            <p:nvPr/>
          </p:nvSpPr>
          <p:spPr>
            <a:xfrm>
              <a:off x="4649745" y="3646113"/>
              <a:ext cx="83183" cy="308559"/>
            </a:xfrm>
            <a:custGeom>
              <a:avLst/>
              <a:gdLst/>
              <a:ahLst/>
              <a:cxnLst/>
              <a:rect l="l" t="t" r="r" b="b"/>
              <a:pathLst>
                <a:path w="788" h="2923" extrusionOk="0">
                  <a:moveTo>
                    <a:pt x="174" y="0"/>
                  </a:moveTo>
                  <a:cubicBezTo>
                    <a:pt x="86" y="0"/>
                    <a:pt x="1" y="68"/>
                    <a:pt x="13" y="181"/>
                  </a:cubicBezTo>
                  <a:cubicBezTo>
                    <a:pt x="139" y="1039"/>
                    <a:pt x="306" y="1876"/>
                    <a:pt x="390" y="2755"/>
                  </a:cubicBezTo>
                  <a:cubicBezTo>
                    <a:pt x="397" y="2752"/>
                    <a:pt x="405" y="2750"/>
                    <a:pt x="412" y="2748"/>
                  </a:cubicBezTo>
                  <a:lnTo>
                    <a:pt x="412" y="2748"/>
                  </a:lnTo>
                  <a:cubicBezTo>
                    <a:pt x="429" y="2864"/>
                    <a:pt x="524" y="2922"/>
                    <a:pt x="612" y="2922"/>
                  </a:cubicBezTo>
                  <a:cubicBezTo>
                    <a:pt x="704" y="2922"/>
                    <a:pt x="787" y="2859"/>
                    <a:pt x="766" y="2734"/>
                  </a:cubicBezTo>
                  <a:cubicBezTo>
                    <a:pt x="683" y="1855"/>
                    <a:pt x="557" y="976"/>
                    <a:pt x="327" y="97"/>
                  </a:cubicBezTo>
                  <a:cubicBezTo>
                    <a:pt x="294" y="30"/>
                    <a:pt x="233" y="0"/>
                    <a:pt x="1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42"/>
            <p:cNvSpPr/>
            <p:nvPr/>
          </p:nvSpPr>
          <p:spPr>
            <a:xfrm>
              <a:off x="4792465" y="3603677"/>
              <a:ext cx="108307" cy="348990"/>
            </a:xfrm>
            <a:custGeom>
              <a:avLst/>
              <a:gdLst/>
              <a:ahLst/>
              <a:cxnLst/>
              <a:rect l="l" t="t" r="r" b="b"/>
              <a:pathLst>
                <a:path w="1026" h="3306" extrusionOk="0">
                  <a:moveTo>
                    <a:pt x="152" y="0"/>
                  </a:moveTo>
                  <a:cubicBezTo>
                    <a:pt x="75" y="0"/>
                    <a:pt x="0" y="48"/>
                    <a:pt x="0" y="144"/>
                  </a:cubicBezTo>
                  <a:cubicBezTo>
                    <a:pt x="42" y="646"/>
                    <a:pt x="126" y="1127"/>
                    <a:pt x="210" y="1629"/>
                  </a:cubicBezTo>
                  <a:cubicBezTo>
                    <a:pt x="251" y="1901"/>
                    <a:pt x="293" y="2152"/>
                    <a:pt x="335" y="2424"/>
                  </a:cubicBezTo>
                  <a:cubicBezTo>
                    <a:pt x="353" y="2568"/>
                    <a:pt x="463" y="2849"/>
                    <a:pt x="455" y="3019"/>
                  </a:cubicBezTo>
                  <a:lnTo>
                    <a:pt x="455" y="3019"/>
                  </a:lnTo>
                  <a:cubicBezTo>
                    <a:pt x="402" y="3098"/>
                    <a:pt x="417" y="3193"/>
                    <a:pt x="502" y="3261"/>
                  </a:cubicBezTo>
                  <a:cubicBezTo>
                    <a:pt x="523" y="3261"/>
                    <a:pt x="523" y="3282"/>
                    <a:pt x="544" y="3282"/>
                  </a:cubicBezTo>
                  <a:cubicBezTo>
                    <a:pt x="576" y="3298"/>
                    <a:pt x="608" y="3305"/>
                    <a:pt x="638" y="3305"/>
                  </a:cubicBezTo>
                  <a:cubicBezTo>
                    <a:pt x="686" y="3305"/>
                    <a:pt x="728" y="3287"/>
                    <a:pt x="754" y="3261"/>
                  </a:cubicBezTo>
                  <a:cubicBezTo>
                    <a:pt x="1026" y="3052"/>
                    <a:pt x="754" y="2445"/>
                    <a:pt x="712" y="2173"/>
                  </a:cubicBezTo>
                  <a:cubicBezTo>
                    <a:pt x="565" y="1483"/>
                    <a:pt x="440" y="771"/>
                    <a:pt x="293" y="81"/>
                  </a:cubicBezTo>
                  <a:cubicBezTo>
                    <a:pt x="266" y="27"/>
                    <a:pt x="209" y="0"/>
                    <a:pt x="1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42"/>
            <p:cNvSpPr/>
            <p:nvPr/>
          </p:nvSpPr>
          <p:spPr>
            <a:xfrm>
              <a:off x="4386897" y="3598821"/>
              <a:ext cx="513878" cy="119602"/>
            </a:xfrm>
            <a:custGeom>
              <a:avLst/>
              <a:gdLst/>
              <a:ahLst/>
              <a:cxnLst/>
              <a:rect l="l" t="t" r="r" b="b"/>
              <a:pathLst>
                <a:path w="4868" h="1133" extrusionOk="0">
                  <a:moveTo>
                    <a:pt x="4578" y="1"/>
                  </a:moveTo>
                  <a:cubicBezTo>
                    <a:pt x="3139" y="1"/>
                    <a:pt x="1530" y="430"/>
                    <a:pt x="181" y="859"/>
                  </a:cubicBezTo>
                  <a:cubicBezTo>
                    <a:pt x="0" y="919"/>
                    <a:pt x="69" y="1133"/>
                    <a:pt x="204" y="1133"/>
                  </a:cubicBezTo>
                  <a:cubicBezTo>
                    <a:pt x="210" y="1133"/>
                    <a:pt x="216" y="1132"/>
                    <a:pt x="223" y="1131"/>
                  </a:cubicBezTo>
                  <a:cubicBezTo>
                    <a:pt x="1687" y="817"/>
                    <a:pt x="3256" y="650"/>
                    <a:pt x="4700" y="294"/>
                  </a:cubicBezTo>
                  <a:cubicBezTo>
                    <a:pt x="4868" y="232"/>
                    <a:pt x="4826" y="1"/>
                    <a:pt x="4679" y="1"/>
                  </a:cubicBezTo>
                  <a:cubicBezTo>
                    <a:pt x="4646" y="1"/>
                    <a:pt x="4612" y="1"/>
                    <a:pt x="457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42"/>
            <p:cNvSpPr/>
            <p:nvPr/>
          </p:nvSpPr>
          <p:spPr>
            <a:xfrm>
              <a:off x="4406954" y="3900200"/>
              <a:ext cx="588828" cy="127836"/>
            </a:xfrm>
            <a:custGeom>
              <a:avLst/>
              <a:gdLst/>
              <a:ahLst/>
              <a:cxnLst/>
              <a:rect l="l" t="t" r="r" b="b"/>
              <a:pathLst>
                <a:path w="5578" h="1211" extrusionOk="0">
                  <a:moveTo>
                    <a:pt x="4294" y="1"/>
                  </a:moveTo>
                  <a:cubicBezTo>
                    <a:pt x="2868" y="1"/>
                    <a:pt x="1355" y="421"/>
                    <a:pt x="116" y="934"/>
                  </a:cubicBezTo>
                  <a:cubicBezTo>
                    <a:pt x="1" y="1010"/>
                    <a:pt x="62" y="1211"/>
                    <a:pt x="186" y="1211"/>
                  </a:cubicBezTo>
                  <a:cubicBezTo>
                    <a:pt x="197" y="1211"/>
                    <a:pt x="209" y="1209"/>
                    <a:pt x="221" y="1206"/>
                  </a:cubicBezTo>
                  <a:cubicBezTo>
                    <a:pt x="1016" y="975"/>
                    <a:pt x="1790" y="724"/>
                    <a:pt x="2585" y="599"/>
                  </a:cubicBezTo>
                  <a:cubicBezTo>
                    <a:pt x="3485" y="452"/>
                    <a:pt x="4406" y="494"/>
                    <a:pt x="5347" y="390"/>
                  </a:cubicBezTo>
                  <a:cubicBezTo>
                    <a:pt x="5515" y="369"/>
                    <a:pt x="5577" y="138"/>
                    <a:pt x="5410" y="97"/>
                  </a:cubicBezTo>
                  <a:cubicBezTo>
                    <a:pt x="5049" y="31"/>
                    <a:pt x="4675" y="1"/>
                    <a:pt x="42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7" name="Google Shape;357;p42"/>
          <p:cNvGrpSpPr/>
          <p:nvPr/>
        </p:nvGrpSpPr>
        <p:grpSpPr>
          <a:xfrm rot="836713">
            <a:off x="-358703" y="3832439"/>
            <a:ext cx="2734540" cy="2432494"/>
            <a:chOff x="6906866" y="2960327"/>
            <a:chExt cx="1261500" cy="1463700"/>
          </a:xfrm>
        </p:grpSpPr>
        <p:sp>
          <p:nvSpPr>
            <p:cNvPr id="358" name="Google Shape;358;p42"/>
            <p:cNvSpPr/>
            <p:nvPr/>
          </p:nvSpPr>
          <p:spPr>
            <a:xfrm>
              <a:off x="6906866" y="2960327"/>
              <a:ext cx="1261500" cy="1463700"/>
            </a:xfrm>
            <a:prstGeom prst="foldedCorner">
              <a:avLst>
                <a:gd name="adj" fmla="val 16667"/>
              </a:avLst>
            </a:pr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42"/>
            <p:cNvSpPr/>
            <p:nvPr/>
          </p:nvSpPr>
          <p:spPr>
            <a:xfrm>
              <a:off x="7141350" y="3323878"/>
              <a:ext cx="784450" cy="32050"/>
            </a:xfrm>
            <a:custGeom>
              <a:avLst/>
              <a:gdLst/>
              <a:ahLst/>
              <a:cxnLst/>
              <a:rect l="l" t="t" r="r" b="b"/>
              <a:pathLst>
                <a:path w="31378" h="6646" extrusionOk="0">
                  <a:moveTo>
                    <a:pt x="0" y="4299"/>
                  </a:moveTo>
                  <a:cubicBezTo>
                    <a:pt x="2250" y="3175"/>
                    <a:pt x="4506" y="-1154"/>
                    <a:pt x="6469" y="417"/>
                  </a:cubicBezTo>
                  <a:cubicBezTo>
                    <a:pt x="8089" y="1713"/>
                    <a:pt x="3531" y="7220"/>
                    <a:pt x="5499" y="6564"/>
                  </a:cubicBezTo>
                  <a:cubicBezTo>
                    <a:pt x="8040" y="5717"/>
                    <a:pt x="8048" y="943"/>
                    <a:pt x="10675" y="417"/>
                  </a:cubicBezTo>
                  <a:cubicBezTo>
                    <a:pt x="12367" y="78"/>
                    <a:pt x="10034" y="3991"/>
                    <a:pt x="10675" y="5593"/>
                  </a:cubicBezTo>
                  <a:cubicBezTo>
                    <a:pt x="11676" y="8096"/>
                    <a:pt x="14642" y="1742"/>
                    <a:pt x="17145" y="741"/>
                  </a:cubicBezTo>
                  <a:cubicBezTo>
                    <a:pt x="18850" y="59"/>
                    <a:pt x="19117" y="5871"/>
                    <a:pt x="20703" y="4946"/>
                  </a:cubicBezTo>
                  <a:cubicBezTo>
                    <a:pt x="22482" y="3908"/>
                    <a:pt x="23465" y="-318"/>
                    <a:pt x="25232" y="741"/>
                  </a:cubicBezTo>
                  <a:cubicBezTo>
                    <a:pt x="26232" y="1341"/>
                    <a:pt x="26101" y="4112"/>
                    <a:pt x="27173" y="3652"/>
                  </a:cubicBezTo>
                  <a:cubicBezTo>
                    <a:pt x="28636" y="3025"/>
                    <a:pt x="30054" y="505"/>
                    <a:pt x="31378" y="1388"/>
                  </a:cubicBezTo>
                </a:path>
              </a:pathLst>
            </a:custGeom>
            <a:noFill/>
            <a:ln w="9525" cap="flat" cmpd="sng">
              <a:solidFill>
                <a:schemeClr val="lt1"/>
              </a:solidFill>
              <a:prstDash val="solid"/>
              <a:round/>
              <a:headEnd type="none" w="med" len="med"/>
              <a:tailEnd type="none" w="med" len="med"/>
            </a:ln>
          </p:spPr>
          <p:txBody>
            <a:bodyPr/>
            <a:lstStyle/>
            <a:p>
              <a:endParaRPr lang="en-CA"/>
            </a:p>
          </p:txBody>
        </p:sp>
        <p:sp>
          <p:nvSpPr>
            <p:cNvPr id="360" name="Google Shape;360;p42"/>
            <p:cNvSpPr/>
            <p:nvPr/>
          </p:nvSpPr>
          <p:spPr>
            <a:xfrm>
              <a:off x="7109000" y="3509779"/>
              <a:ext cx="857250" cy="32041"/>
            </a:xfrm>
            <a:custGeom>
              <a:avLst/>
              <a:gdLst/>
              <a:ahLst/>
              <a:cxnLst/>
              <a:rect l="l" t="t" r="r" b="b"/>
              <a:pathLst>
                <a:path w="34290" h="10488" extrusionOk="0">
                  <a:moveTo>
                    <a:pt x="0" y="6548"/>
                  </a:moveTo>
                  <a:cubicBezTo>
                    <a:pt x="971" y="5901"/>
                    <a:pt x="1063" y="6022"/>
                    <a:pt x="1941" y="5254"/>
                  </a:cubicBezTo>
                  <a:cubicBezTo>
                    <a:pt x="2689" y="4599"/>
                    <a:pt x="3179" y="2286"/>
                    <a:pt x="3882" y="2989"/>
                  </a:cubicBezTo>
                  <a:cubicBezTo>
                    <a:pt x="5407" y="4514"/>
                    <a:pt x="1790" y="8937"/>
                    <a:pt x="3882" y="9459"/>
                  </a:cubicBezTo>
                  <a:cubicBezTo>
                    <a:pt x="7167" y="10279"/>
                    <a:pt x="7384" y="-743"/>
                    <a:pt x="10028" y="1372"/>
                  </a:cubicBezTo>
                  <a:cubicBezTo>
                    <a:pt x="12399" y="3269"/>
                    <a:pt x="7992" y="10000"/>
                    <a:pt x="10998" y="10430"/>
                  </a:cubicBezTo>
                  <a:cubicBezTo>
                    <a:pt x="14266" y="10897"/>
                    <a:pt x="15031" y="130"/>
                    <a:pt x="17145" y="2666"/>
                  </a:cubicBezTo>
                  <a:cubicBezTo>
                    <a:pt x="18719" y="4555"/>
                    <a:pt x="16700" y="10379"/>
                    <a:pt x="19086" y="9783"/>
                  </a:cubicBezTo>
                  <a:cubicBezTo>
                    <a:pt x="23451" y="8692"/>
                    <a:pt x="24141" y="1314"/>
                    <a:pt x="28467" y="78"/>
                  </a:cubicBezTo>
                  <a:cubicBezTo>
                    <a:pt x="30647" y="-545"/>
                    <a:pt x="27187" y="5268"/>
                    <a:pt x="28790" y="6871"/>
                  </a:cubicBezTo>
                  <a:cubicBezTo>
                    <a:pt x="30294" y="8375"/>
                    <a:pt x="32786" y="5140"/>
                    <a:pt x="34290" y="3636"/>
                  </a:cubicBezTo>
                </a:path>
              </a:pathLst>
            </a:custGeom>
            <a:noFill/>
            <a:ln w="9525" cap="flat" cmpd="sng">
              <a:solidFill>
                <a:schemeClr val="lt1"/>
              </a:solidFill>
              <a:prstDash val="solid"/>
              <a:round/>
              <a:headEnd type="none" w="med" len="med"/>
              <a:tailEnd type="none" w="med" len="med"/>
            </a:ln>
          </p:spPr>
          <p:txBody>
            <a:bodyPr/>
            <a:lstStyle/>
            <a:p>
              <a:endParaRPr lang="en-CA"/>
            </a:p>
          </p:txBody>
        </p:sp>
        <p:sp>
          <p:nvSpPr>
            <p:cNvPr id="361" name="Google Shape;361;p42"/>
            <p:cNvSpPr/>
            <p:nvPr/>
          </p:nvSpPr>
          <p:spPr>
            <a:xfrm>
              <a:off x="7141350" y="3695678"/>
              <a:ext cx="784450" cy="32050"/>
            </a:xfrm>
            <a:custGeom>
              <a:avLst/>
              <a:gdLst/>
              <a:ahLst/>
              <a:cxnLst/>
              <a:rect l="l" t="t" r="r" b="b"/>
              <a:pathLst>
                <a:path w="31378" h="6646" extrusionOk="0">
                  <a:moveTo>
                    <a:pt x="0" y="4299"/>
                  </a:moveTo>
                  <a:cubicBezTo>
                    <a:pt x="2250" y="3175"/>
                    <a:pt x="4506" y="-1154"/>
                    <a:pt x="6469" y="417"/>
                  </a:cubicBezTo>
                  <a:cubicBezTo>
                    <a:pt x="8089" y="1713"/>
                    <a:pt x="3531" y="7220"/>
                    <a:pt x="5499" y="6564"/>
                  </a:cubicBezTo>
                  <a:cubicBezTo>
                    <a:pt x="8040" y="5717"/>
                    <a:pt x="8048" y="943"/>
                    <a:pt x="10675" y="417"/>
                  </a:cubicBezTo>
                  <a:cubicBezTo>
                    <a:pt x="12367" y="78"/>
                    <a:pt x="10034" y="3991"/>
                    <a:pt x="10675" y="5593"/>
                  </a:cubicBezTo>
                  <a:cubicBezTo>
                    <a:pt x="11676" y="8096"/>
                    <a:pt x="14642" y="1742"/>
                    <a:pt x="17145" y="741"/>
                  </a:cubicBezTo>
                  <a:cubicBezTo>
                    <a:pt x="18850" y="59"/>
                    <a:pt x="19117" y="5871"/>
                    <a:pt x="20703" y="4946"/>
                  </a:cubicBezTo>
                  <a:cubicBezTo>
                    <a:pt x="22482" y="3908"/>
                    <a:pt x="23465" y="-318"/>
                    <a:pt x="25232" y="741"/>
                  </a:cubicBezTo>
                  <a:cubicBezTo>
                    <a:pt x="26232" y="1341"/>
                    <a:pt x="26101" y="4112"/>
                    <a:pt x="27173" y="3652"/>
                  </a:cubicBezTo>
                  <a:cubicBezTo>
                    <a:pt x="28636" y="3025"/>
                    <a:pt x="30054" y="505"/>
                    <a:pt x="31378" y="1388"/>
                  </a:cubicBezTo>
                </a:path>
              </a:pathLst>
            </a:custGeom>
            <a:noFill/>
            <a:ln w="9525" cap="flat" cmpd="sng">
              <a:solidFill>
                <a:schemeClr val="lt1"/>
              </a:solidFill>
              <a:prstDash val="solid"/>
              <a:round/>
              <a:headEnd type="none" w="med" len="med"/>
              <a:tailEnd type="none" w="med" len="med"/>
            </a:ln>
          </p:spPr>
          <p:txBody>
            <a:bodyPr/>
            <a:lstStyle/>
            <a:p>
              <a:endParaRPr lang="en-CA"/>
            </a:p>
          </p:txBody>
        </p:sp>
        <p:sp>
          <p:nvSpPr>
            <p:cNvPr id="362" name="Google Shape;362;p42"/>
            <p:cNvSpPr/>
            <p:nvPr/>
          </p:nvSpPr>
          <p:spPr>
            <a:xfrm>
              <a:off x="7109000" y="3914523"/>
              <a:ext cx="484946" cy="32041"/>
            </a:xfrm>
            <a:custGeom>
              <a:avLst/>
              <a:gdLst/>
              <a:ahLst/>
              <a:cxnLst/>
              <a:rect l="l" t="t" r="r" b="b"/>
              <a:pathLst>
                <a:path w="34290" h="10488" extrusionOk="0">
                  <a:moveTo>
                    <a:pt x="0" y="6548"/>
                  </a:moveTo>
                  <a:cubicBezTo>
                    <a:pt x="971" y="5901"/>
                    <a:pt x="1063" y="6022"/>
                    <a:pt x="1941" y="5254"/>
                  </a:cubicBezTo>
                  <a:cubicBezTo>
                    <a:pt x="2689" y="4599"/>
                    <a:pt x="3179" y="2286"/>
                    <a:pt x="3882" y="2989"/>
                  </a:cubicBezTo>
                  <a:cubicBezTo>
                    <a:pt x="5407" y="4514"/>
                    <a:pt x="1790" y="8937"/>
                    <a:pt x="3882" y="9459"/>
                  </a:cubicBezTo>
                  <a:cubicBezTo>
                    <a:pt x="7167" y="10279"/>
                    <a:pt x="7384" y="-743"/>
                    <a:pt x="10028" y="1372"/>
                  </a:cubicBezTo>
                  <a:cubicBezTo>
                    <a:pt x="12399" y="3269"/>
                    <a:pt x="7992" y="10000"/>
                    <a:pt x="10998" y="10430"/>
                  </a:cubicBezTo>
                  <a:cubicBezTo>
                    <a:pt x="14266" y="10897"/>
                    <a:pt x="15031" y="130"/>
                    <a:pt x="17145" y="2666"/>
                  </a:cubicBezTo>
                  <a:cubicBezTo>
                    <a:pt x="18719" y="4555"/>
                    <a:pt x="16700" y="10379"/>
                    <a:pt x="19086" y="9783"/>
                  </a:cubicBezTo>
                  <a:cubicBezTo>
                    <a:pt x="23451" y="8692"/>
                    <a:pt x="24141" y="1314"/>
                    <a:pt x="28467" y="78"/>
                  </a:cubicBezTo>
                  <a:cubicBezTo>
                    <a:pt x="30647" y="-545"/>
                    <a:pt x="27187" y="5268"/>
                    <a:pt x="28790" y="6871"/>
                  </a:cubicBezTo>
                  <a:cubicBezTo>
                    <a:pt x="30294" y="8375"/>
                    <a:pt x="32786" y="5140"/>
                    <a:pt x="34290" y="3636"/>
                  </a:cubicBezTo>
                </a:path>
              </a:pathLst>
            </a:custGeom>
            <a:noFill/>
            <a:ln w="9525" cap="flat" cmpd="sng">
              <a:solidFill>
                <a:schemeClr val="lt1"/>
              </a:solidFill>
              <a:prstDash val="solid"/>
              <a:round/>
              <a:headEnd type="none" w="med" len="med"/>
              <a:tailEnd type="none" w="med" len="med"/>
            </a:ln>
          </p:spPr>
          <p:txBody>
            <a:bodyPr/>
            <a:lstStyle/>
            <a:p>
              <a:endParaRPr lang="en-CA"/>
            </a:p>
          </p:txBody>
        </p:sp>
      </p:grpSp>
      <p:sp>
        <p:nvSpPr>
          <p:cNvPr id="363" name="Google Shape;363;p42"/>
          <p:cNvSpPr/>
          <p:nvPr/>
        </p:nvSpPr>
        <p:spPr>
          <a:xfrm rot="-790353">
            <a:off x="7929225" y="309513"/>
            <a:ext cx="883342" cy="372504"/>
          </a:xfrm>
          <a:prstGeom prst="foldedCorner">
            <a:avLst>
              <a:gd name="adj" fmla="val 50000"/>
            </a:avLst>
          </a:prstGeom>
          <a:solidFill>
            <a:schemeClr val="accen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4" name="Google Shape;364;p42"/>
          <p:cNvGrpSpPr/>
          <p:nvPr/>
        </p:nvGrpSpPr>
        <p:grpSpPr>
          <a:xfrm rot="4148054">
            <a:off x="2861673" y="3506078"/>
            <a:ext cx="344127" cy="1456212"/>
            <a:chOff x="5399375" y="3221675"/>
            <a:chExt cx="169625" cy="717775"/>
          </a:xfrm>
        </p:grpSpPr>
        <p:sp>
          <p:nvSpPr>
            <p:cNvPr id="365" name="Google Shape;365;p42"/>
            <p:cNvSpPr/>
            <p:nvPr/>
          </p:nvSpPr>
          <p:spPr>
            <a:xfrm>
              <a:off x="5399375" y="3222675"/>
              <a:ext cx="169625" cy="716775"/>
            </a:xfrm>
            <a:custGeom>
              <a:avLst/>
              <a:gdLst/>
              <a:ahLst/>
              <a:cxnLst/>
              <a:rect l="l" t="t" r="r" b="b"/>
              <a:pathLst>
                <a:path w="6785" h="28671" extrusionOk="0">
                  <a:moveTo>
                    <a:pt x="3479" y="14394"/>
                  </a:moveTo>
                  <a:cubicBezTo>
                    <a:pt x="4252" y="14394"/>
                    <a:pt x="5097" y="14977"/>
                    <a:pt x="5531" y="15606"/>
                  </a:cubicBezTo>
                  <a:lnTo>
                    <a:pt x="5531" y="15606"/>
                  </a:lnTo>
                  <a:cubicBezTo>
                    <a:pt x="5180" y="16289"/>
                    <a:pt x="4412" y="17213"/>
                    <a:pt x="3557" y="17213"/>
                  </a:cubicBezTo>
                  <a:cubicBezTo>
                    <a:pt x="3365" y="17213"/>
                    <a:pt x="3169" y="17167"/>
                    <a:pt x="2973" y="17061"/>
                  </a:cubicBezTo>
                  <a:cubicBezTo>
                    <a:pt x="1885" y="16517"/>
                    <a:pt x="1738" y="14571"/>
                    <a:pt x="3307" y="14404"/>
                  </a:cubicBezTo>
                  <a:cubicBezTo>
                    <a:pt x="3364" y="14397"/>
                    <a:pt x="3421" y="14394"/>
                    <a:pt x="3479" y="14394"/>
                  </a:cubicBezTo>
                  <a:close/>
                  <a:moveTo>
                    <a:pt x="512" y="0"/>
                  </a:moveTo>
                  <a:cubicBezTo>
                    <a:pt x="316" y="0"/>
                    <a:pt x="140" y="272"/>
                    <a:pt x="315" y="448"/>
                  </a:cubicBezTo>
                  <a:cubicBezTo>
                    <a:pt x="2470" y="2749"/>
                    <a:pt x="4542" y="5239"/>
                    <a:pt x="5588" y="8252"/>
                  </a:cubicBezTo>
                  <a:cubicBezTo>
                    <a:pt x="6111" y="9738"/>
                    <a:pt x="6362" y="11328"/>
                    <a:pt x="6237" y="12897"/>
                  </a:cubicBezTo>
                  <a:cubicBezTo>
                    <a:pt x="6167" y="13642"/>
                    <a:pt x="6026" y="14430"/>
                    <a:pt x="5742" y="15142"/>
                  </a:cubicBezTo>
                  <a:lnTo>
                    <a:pt x="5742" y="15142"/>
                  </a:lnTo>
                  <a:cubicBezTo>
                    <a:pt x="5172" y="14428"/>
                    <a:pt x="4270" y="13903"/>
                    <a:pt x="3347" y="13903"/>
                  </a:cubicBezTo>
                  <a:cubicBezTo>
                    <a:pt x="3201" y="13903"/>
                    <a:pt x="3055" y="13916"/>
                    <a:pt x="2910" y="13943"/>
                  </a:cubicBezTo>
                  <a:cubicBezTo>
                    <a:pt x="880" y="14341"/>
                    <a:pt x="1445" y="17479"/>
                    <a:pt x="3328" y="17689"/>
                  </a:cubicBezTo>
                  <a:cubicBezTo>
                    <a:pt x="3427" y="17699"/>
                    <a:pt x="3522" y="17704"/>
                    <a:pt x="3615" y="17704"/>
                  </a:cubicBezTo>
                  <a:cubicBezTo>
                    <a:pt x="4655" y="17704"/>
                    <a:pt x="5368" y="17077"/>
                    <a:pt x="5844" y="16182"/>
                  </a:cubicBezTo>
                  <a:lnTo>
                    <a:pt x="5844" y="16182"/>
                  </a:lnTo>
                  <a:cubicBezTo>
                    <a:pt x="6456" y="17625"/>
                    <a:pt x="5975" y="19399"/>
                    <a:pt x="5442" y="20827"/>
                  </a:cubicBezTo>
                  <a:cubicBezTo>
                    <a:pt x="4374" y="23777"/>
                    <a:pt x="2512" y="26372"/>
                    <a:pt x="148" y="28422"/>
                  </a:cubicBezTo>
                  <a:cubicBezTo>
                    <a:pt x="0" y="28521"/>
                    <a:pt x="110" y="28670"/>
                    <a:pt x="244" y="28670"/>
                  </a:cubicBezTo>
                  <a:cubicBezTo>
                    <a:pt x="282" y="28670"/>
                    <a:pt x="321" y="28659"/>
                    <a:pt x="357" y="28632"/>
                  </a:cubicBezTo>
                  <a:cubicBezTo>
                    <a:pt x="3140" y="26351"/>
                    <a:pt x="5337" y="23212"/>
                    <a:pt x="6258" y="19697"/>
                  </a:cubicBezTo>
                  <a:cubicBezTo>
                    <a:pt x="6613" y="18424"/>
                    <a:pt x="6751" y="16882"/>
                    <a:pt x="6086" y="15657"/>
                  </a:cubicBezTo>
                  <a:lnTo>
                    <a:pt x="6086" y="15657"/>
                  </a:lnTo>
                  <a:cubicBezTo>
                    <a:pt x="6729" y="14047"/>
                    <a:pt x="6785" y="11892"/>
                    <a:pt x="6655" y="10763"/>
                  </a:cubicBezTo>
                  <a:cubicBezTo>
                    <a:pt x="6153" y="6557"/>
                    <a:pt x="3496" y="3105"/>
                    <a:pt x="692" y="92"/>
                  </a:cubicBezTo>
                  <a:cubicBezTo>
                    <a:pt x="637" y="27"/>
                    <a:pt x="574" y="0"/>
                    <a:pt x="51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42"/>
            <p:cNvSpPr/>
            <p:nvPr/>
          </p:nvSpPr>
          <p:spPr>
            <a:xfrm>
              <a:off x="5406725" y="3221675"/>
              <a:ext cx="17800" cy="94550"/>
            </a:xfrm>
            <a:custGeom>
              <a:avLst/>
              <a:gdLst/>
              <a:ahLst/>
              <a:cxnLst/>
              <a:rect l="l" t="t" r="r" b="b"/>
              <a:pathLst>
                <a:path w="712" h="3782" extrusionOk="0">
                  <a:moveTo>
                    <a:pt x="285" y="1"/>
                  </a:moveTo>
                  <a:cubicBezTo>
                    <a:pt x="192" y="1"/>
                    <a:pt x="105" y="64"/>
                    <a:pt x="105" y="195"/>
                  </a:cubicBezTo>
                  <a:cubicBezTo>
                    <a:pt x="168" y="1345"/>
                    <a:pt x="0" y="2454"/>
                    <a:pt x="63" y="3605"/>
                  </a:cubicBezTo>
                  <a:cubicBezTo>
                    <a:pt x="63" y="3715"/>
                    <a:pt x="155" y="3782"/>
                    <a:pt x="244" y="3782"/>
                  </a:cubicBezTo>
                  <a:cubicBezTo>
                    <a:pt x="309" y="3782"/>
                    <a:pt x="372" y="3747"/>
                    <a:pt x="398" y="3668"/>
                  </a:cubicBezTo>
                  <a:cubicBezTo>
                    <a:pt x="712" y="2559"/>
                    <a:pt x="628" y="1304"/>
                    <a:pt x="503" y="216"/>
                  </a:cubicBezTo>
                  <a:cubicBezTo>
                    <a:pt x="492" y="74"/>
                    <a:pt x="385" y="1"/>
                    <a:pt x="2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42"/>
            <p:cNvSpPr/>
            <p:nvPr/>
          </p:nvSpPr>
          <p:spPr>
            <a:xfrm>
              <a:off x="5408300" y="3226850"/>
              <a:ext cx="85875" cy="31050"/>
            </a:xfrm>
            <a:custGeom>
              <a:avLst/>
              <a:gdLst/>
              <a:ahLst/>
              <a:cxnLst/>
              <a:rect l="l" t="t" r="r" b="b"/>
              <a:pathLst>
                <a:path w="3435" h="1242" extrusionOk="0">
                  <a:moveTo>
                    <a:pt x="724" y="1"/>
                  </a:moveTo>
                  <a:cubicBezTo>
                    <a:pt x="565" y="1"/>
                    <a:pt x="407" y="10"/>
                    <a:pt x="251" y="29"/>
                  </a:cubicBezTo>
                  <a:cubicBezTo>
                    <a:pt x="21" y="92"/>
                    <a:pt x="0" y="427"/>
                    <a:pt x="251" y="427"/>
                  </a:cubicBezTo>
                  <a:cubicBezTo>
                    <a:pt x="1297" y="427"/>
                    <a:pt x="2134" y="678"/>
                    <a:pt x="2992" y="1201"/>
                  </a:cubicBezTo>
                  <a:cubicBezTo>
                    <a:pt x="3038" y="1229"/>
                    <a:pt x="3082" y="1242"/>
                    <a:pt x="3123" y="1242"/>
                  </a:cubicBezTo>
                  <a:cubicBezTo>
                    <a:pt x="3322" y="1242"/>
                    <a:pt x="3435" y="946"/>
                    <a:pt x="3243" y="825"/>
                  </a:cubicBezTo>
                  <a:cubicBezTo>
                    <a:pt x="2516" y="292"/>
                    <a:pt x="1608" y="1"/>
                    <a:pt x="7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49"/>
        <p:cNvGrpSpPr/>
        <p:nvPr/>
      </p:nvGrpSpPr>
      <p:grpSpPr>
        <a:xfrm>
          <a:off x="0" y="0"/>
          <a:ext cx="0" cy="0"/>
          <a:chOff x="0" y="0"/>
          <a:chExt cx="0" cy="0"/>
        </a:xfrm>
      </p:grpSpPr>
      <p:sp>
        <p:nvSpPr>
          <p:cNvPr id="850" name="Google Shape;850;p58"/>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Project Stages</a:t>
            </a:r>
            <a:endParaRPr/>
          </a:p>
        </p:txBody>
      </p:sp>
      <p:sp>
        <p:nvSpPr>
          <p:cNvPr id="851" name="Google Shape;851;p58"/>
          <p:cNvSpPr/>
          <p:nvPr/>
        </p:nvSpPr>
        <p:spPr>
          <a:xfrm>
            <a:off x="3547272" y="1165073"/>
            <a:ext cx="190031" cy="1304036"/>
          </a:xfrm>
          <a:custGeom>
            <a:avLst/>
            <a:gdLst/>
            <a:ahLst/>
            <a:cxnLst/>
            <a:rect l="l" t="t" r="r" b="b"/>
            <a:pathLst>
              <a:path w="943" h="6471" extrusionOk="0">
                <a:moveTo>
                  <a:pt x="610" y="0"/>
                </a:moveTo>
                <a:cubicBezTo>
                  <a:pt x="533" y="0"/>
                  <a:pt x="461" y="53"/>
                  <a:pt x="461" y="153"/>
                </a:cubicBezTo>
                <a:cubicBezTo>
                  <a:pt x="440" y="1513"/>
                  <a:pt x="356" y="2873"/>
                  <a:pt x="315" y="4233"/>
                </a:cubicBezTo>
                <a:cubicBezTo>
                  <a:pt x="273" y="4756"/>
                  <a:pt x="1" y="5969"/>
                  <a:pt x="336" y="6409"/>
                </a:cubicBezTo>
                <a:cubicBezTo>
                  <a:pt x="371" y="6453"/>
                  <a:pt x="413" y="6471"/>
                  <a:pt x="457" y="6471"/>
                </a:cubicBezTo>
                <a:cubicBezTo>
                  <a:pt x="517" y="6471"/>
                  <a:pt x="580" y="6436"/>
                  <a:pt x="628" y="6388"/>
                </a:cubicBezTo>
                <a:cubicBezTo>
                  <a:pt x="942" y="5948"/>
                  <a:pt x="733" y="4609"/>
                  <a:pt x="754" y="4107"/>
                </a:cubicBezTo>
                <a:cubicBezTo>
                  <a:pt x="796" y="2810"/>
                  <a:pt x="838" y="1492"/>
                  <a:pt x="796" y="194"/>
                </a:cubicBezTo>
                <a:cubicBezTo>
                  <a:pt x="785" y="63"/>
                  <a:pt x="694" y="0"/>
                  <a:pt x="6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58"/>
          <p:cNvSpPr/>
          <p:nvPr/>
        </p:nvSpPr>
        <p:spPr>
          <a:xfrm>
            <a:off x="3644404" y="1102400"/>
            <a:ext cx="1817486" cy="1457594"/>
          </a:xfrm>
          <a:custGeom>
            <a:avLst/>
            <a:gdLst/>
            <a:ahLst/>
            <a:cxnLst/>
            <a:rect l="l" t="t" r="r" b="b"/>
            <a:pathLst>
              <a:path w="9019" h="7233" extrusionOk="0">
                <a:moveTo>
                  <a:pt x="4428" y="1"/>
                </a:moveTo>
                <a:cubicBezTo>
                  <a:pt x="3029" y="1"/>
                  <a:pt x="1631" y="104"/>
                  <a:pt x="251" y="296"/>
                </a:cubicBezTo>
                <a:cubicBezTo>
                  <a:pt x="7" y="296"/>
                  <a:pt x="0" y="632"/>
                  <a:pt x="230" y="632"/>
                </a:cubicBezTo>
                <a:cubicBezTo>
                  <a:pt x="237" y="632"/>
                  <a:pt x="244" y="632"/>
                  <a:pt x="251" y="631"/>
                </a:cubicBezTo>
                <a:cubicBezTo>
                  <a:pt x="1601" y="485"/>
                  <a:pt x="3092" y="315"/>
                  <a:pt x="4541" y="315"/>
                </a:cubicBezTo>
                <a:cubicBezTo>
                  <a:pt x="5384" y="315"/>
                  <a:pt x="6211" y="372"/>
                  <a:pt x="6988" y="526"/>
                </a:cubicBezTo>
                <a:cubicBezTo>
                  <a:pt x="7016" y="525"/>
                  <a:pt x="7044" y="525"/>
                  <a:pt x="7071" y="525"/>
                </a:cubicBezTo>
                <a:cubicBezTo>
                  <a:pt x="7537" y="525"/>
                  <a:pt x="7929" y="694"/>
                  <a:pt x="8265" y="1049"/>
                </a:cubicBezTo>
                <a:cubicBezTo>
                  <a:pt x="8265" y="1196"/>
                  <a:pt x="8307" y="1384"/>
                  <a:pt x="8307" y="1552"/>
                </a:cubicBezTo>
                <a:cubicBezTo>
                  <a:pt x="8453" y="2117"/>
                  <a:pt x="8349" y="2933"/>
                  <a:pt x="8411" y="3539"/>
                </a:cubicBezTo>
                <a:cubicBezTo>
                  <a:pt x="8453" y="4690"/>
                  <a:pt x="8516" y="5862"/>
                  <a:pt x="8558" y="7013"/>
                </a:cubicBezTo>
                <a:cubicBezTo>
                  <a:pt x="8568" y="7159"/>
                  <a:pt x="8689" y="7232"/>
                  <a:pt x="8801" y="7232"/>
                </a:cubicBezTo>
                <a:cubicBezTo>
                  <a:pt x="8913" y="7232"/>
                  <a:pt x="9018" y="7159"/>
                  <a:pt x="8997" y="7013"/>
                </a:cubicBezTo>
                <a:cubicBezTo>
                  <a:pt x="8934" y="5527"/>
                  <a:pt x="8872" y="4021"/>
                  <a:pt x="8788" y="2535"/>
                </a:cubicBezTo>
                <a:cubicBezTo>
                  <a:pt x="8767" y="1928"/>
                  <a:pt x="8955" y="777"/>
                  <a:pt x="8432" y="338"/>
                </a:cubicBezTo>
                <a:cubicBezTo>
                  <a:pt x="8118" y="87"/>
                  <a:pt x="7323" y="129"/>
                  <a:pt x="6988" y="108"/>
                </a:cubicBezTo>
                <a:cubicBezTo>
                  <a:pt x="6256" y="45"/>
                  <a:pt x="5545" y="3"/>
                  <a:pt x="4812" y="3"/>
                </a:cubicBezTo>
                <a:cubicBezTo>
                  <a:pt x="4684" y="1"/>
                  <a:pt x="4556" y="1"/>
                  <a:pt x="44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58"/>
          <p:cNvSpPr/>
          <p:nvPr/>
        </p:nvSpPr>
        <p:spPr>
          <a:xfrm>
            <a:off x="3555735" y="2371373"/>
            <a:ext cx="1880763" cy="186809"/>
          </a:xfrm>
          <a:custGeom>
            <a:avLst/>
            <a:gdLst/>
            <a:ahLst/>
            <a:cxnLst/>
            <a:rect l="l" t="t" r="r" b="b"/>
            <a:pathLst>
              <a:path w="9333" h="927" extrusionOk="0">
                <a:moveTo>
                  <a:pt x="1789" y="1"/>
                </a:moveTo>
                <a:cubicBezTo>
                  <a:pt x="1272" y="1"/>
                  <a:pt x="753" y="26"/>
                  <a:pt x="231" y="88"/>
                </a:cubicBezTo>
                <a:cubicBezTo>
                  <a:pt x="22" y="172"/>
                  <a:pt x="1" y="444"/>
                  <a:pt x="231" y="444"/>
                </a:cubicBezTo>
                <a:cubicBezTo>
                  <a:pt x="1674" y="506"/>
                  <a:pt x="3097" y="444"/>
                  <a:pt x="4520" y="590"/>
                </a:cubicBezTo>
                <a:cubicBezTo>
                  <a:pt x="5823" y="697"/>
                  <a:pt x="7096" y="926"/>
                  <a:pt x="8390" y="926"/>
                </a:cubicBezTo>
                <a:cubicBezTo>
                  <a:pt x="8613" y="926"/>
                  <a:pt x="8836" y="919"/>
                  <a:pt x="9061" y="904"/>
                </a:cubicBezTo>
                <a:cubicBezTo>
                  <a:pt x="9333" y="862"/>
                  <a:pt x="9333" y="423"/>
                  <a:pt x="9061" y="423"/>
                </a:cubicBezTo>
                <a:cubicBezTo>
                  <a:pt x="8791" y="438"/>
                  <a:pt x="8523" y="445"/>
                  <a:pt x="8255" y="445"/>
                </a:cubicBezTo>
                <a:cubicBezTo>
                  <a:pt x="6085" y="445"/>
                  <a:pt x="3960" y="1"/>
                  <a:pt x="17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58"/>
          <p:cNvSpPr/>
          <p:nvPr/>
        </p:nvSpPr>
        <p:spPr>
          <a:xfrm>
            <a:off x="4159491" y="2650225"/>
            <a:ext cx="627943" cy="455234"/>
          </a:xfrm>
          <a:custGeom>
            <a:avLst/>
            <a:gdLst/>
            <a:ahLst/>
            <a:cxnLst/>
            <a:rect l="l" t="t" r="r" b="b"/>
            <a:pathLst>
              <a:path w="2533" h="2259" extrusionOk="0">
                <a:moveTo>
                  <a:pt x="1408" y="404"/>
                </a:moveTo>
                <a:cubicBezTo>
                  <a:pt x="1481" y="404"/>
                  <a:pt x="1554" y="414"/>
                  <a:pt x="1626" y="435"/>
                </a:cubicBezTo>
                <a:lnTo>
                  <a:pt x="1626" y="435"/>
                </a:lnTo>
                <a:cubicBezTo>
                  <a:pt x="1634" y="444"/>
                  <a:pt x="1643" y="452"/>
                  <a:pt x="1654" y="460"/>
                </a:cubicBezTo>
                <a:cubicBezTo>
                  <a:pt x="1967" y="774"/>
                  <a:pt x="2198" y="1192"/>
                  <a:pt x="1863" y="1610"/>
                </a:cubicBezTo>
                <a:cubicBezTo>
                  <a:pt x="1721" y="1773"/>
                  <a:pt x="1530" y="1851"/>
                  <a:pt x="1337" y="1851"/>
                </a:cubicBezTo>
                <a:cubicBezTo>
                  <a:pt x="1132" y="1851"/>
                  <a:pt x="926" y="1762"/>
                  <a:pt x="775" y="1590"/>
                </a:cubicBezTo>
                <a:cubicBezTo>
                  <a:pt x="303" y="1017"/>
                  <a:pt x="834" y="404"/>
                  <a:pt x="1408" y="404"/>
                </a:cubicBezTo>
                <a:close/>
                <a:moveTo>
                  <a:pt x="1324" y="0"/>
                </a:moveTo>
                <a:cubicBezTo>
                  <a:pt x="986" y="0"/>
                  <a:pt x="652" y="148"/>
                  <a:pt x="419" y="418"/>
                </a:cubicBezTo>
                <a:cubicBezTo>
                  <a:pt x="1" y="899"/>
                  <a:pt x="147" y="1610"/>
                  <a:pt x="628" y="2008"/>
                </a:cubicBezTo>
                <a:cubicBezTo>
                  <a:pt x="833" y="2178"/>
                  <a:pt x="1075" y="2259"/>
                  <a:pt x="1315" y="2259"/>
                </a:cubicBezTo>
                <a:cubicBezTo>
                  <a:pt x="1664" y="2259"/>
                  <a:pt x="2008" y="2088"/>
                  <a:pt x="2218" y="1778"/>
                </a:cubicBezTo>
                <a:cubicBezTo>
                  <a:pt x="2532" y="1342"/>
                  <a:pt x="2469" y="689"/>
                  <a:pt x="2076" y="338"/>
                </a:cubicBezTo>
                <a:lnTo>
                  <a:pt x="2076" y="338"/>
                </a:lnTo>
                <a:cubicBezTo>
                  <a:pt x="2070" y="298"/>
                  <a:pt x="2049" y="260"/>
                  <a:pt x="2009" y="230"/>
                </a:cubicBezTo>
                <a:cubicBezTo>
                  <a:pt x="1802" y="74"/>
                  <a:pt x="1562" y="0"/>
                  <a:pt x="132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58"/>
          <p:cNvSpPr/>
          <p:nvPr/>
        </p:nvSpPr>
        <p:spPr>
          <a:xfrm>
            <a:off x="2113269" y="2757232"/>
            <a:ext cx="2207346" cy="622898"/>
          </a:xfrm>
          <a:custGeom>
            <a:avLst/>
            <a:gdLst/>
            <a:ahLst/>
            <a:cxnLst/>
            <a:rect l="l" t="t" r="r" b="b"/>
            <a:pathLst>
              <a:path w="8904" h="3091" extrusionOk="0">
                <a:moveTo>
                  <a:pt x="4879" y="0"/>
                </a:moveTo>
                <a:cubicBezTo>
                  <a:pt x="3330" y="0"/>
                  <a:pt x="1779" y="67"/>
                  <a:pt x="241" y="159"/>
                </a:cubicBezTo>
                <a:cubicBezTo>
                  <a:pt x="136" y="159"/>
                  <a:pt x="11" y="263"/>
                  <a:pt x="32" y="368"/>
                </a:cubicBezTo>
                <a:cubicBezTo>
                  <a:pt x="115" y="1205"/>
                  <a:pt x="94" y="2042"/>
                  <a:pt x="11" y="2879"/>
                </a:cubicBezTo>
                <a:cubicBezTo>
                  <a:pt x="0" y="3023"/>
                  <a:pt x="96" y="3091"/>
                  <a:pt x="201" y="3091"/>
                </a:cubicBezTo>
                <a:cubicBezTo>
                  <a:pt x="310" y="3091"/>
                  <a:pt x="429" y="3017"/>
                  <a:pt x="450" y="2879"/>
                </a:cubicBezTo>
                <a:cubicBezTo>
                  <a:pt x="513" y="2314"/>
                  <a:pt x="283" y="933"/>
                  <a:pt x="764" y="556"/>
                </a:cubicBezTo>
                <a:cubicBezTo>
                  <a:pt x="877" y="481"/>
                  <a:pt x="1321" y="466"/>
                  <a:pt x="1704" y="466"/>
                </a:cubicBezTo>
                <a:cubicBezTo>
                  <a:pt x="1959" y="466"/>
                  <a:pt x="2187" y="473"/>
                  <a:pt x="2270" y="473"/>
                </a:cubicBezTo>
                <a:cubicBezTo>
                  <a:pt x="2689" y="452"/>
                  <a:pt x="3107" y="452"/>
                  <a:pt x="3526" y="431"/>
                </a:cubicBezTo>
                <a:cubicBezTo>
                  <a:pt x="3985" y="414"/>
                  <a:pt x="4443" y="408"/>
                  <a:pt x="4902" y="408"/>
                </a:cubicBezTo>
                <a:cubicBezTo>
                  <a:pt x="6181" y="408"/>
                  <a:pt x="7463" y="457"/>
                  <a:pt x="8757" y="473"/>
                </a:cubicBezTo>
                <a:cubicBezTo>
                  <a:pt x="8903" y="473"/>
                  <a:pt x="8882" y="159"/>
                  <a:pt x="8694" y="159"/>
                </a:cubicBezTo>
                <a:cubicBezTo>
                  <a:pt x="7428" y="45"/>
                  <a:pt x="6154" y="0"/>
                  <a:pt x="48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58"/>
          <p:cNvSpPr/>
          <p:nvPr/>
        </p:nvSpPr>
        <p:spPr>
          <a:xfrm>
            <a:off x="4439626" y="3034323"/>
            <a:ext cx="129902" cy="424401"/>
          </a:xfrm>
          <a:custGeom>
            <a:avLst/>
            <a:gdLst/>
            <a:ahLst/>
            <a:cxnLst/>
            <a:rect l="l" t="t" r="r" b="b"/>
            <a:pathLst>
              <a:path w="524" h="2106" extrusionOk="0">
                <a:moveTo>
                  <a:pt x="252" y="0"/>
                </a:moveTo>
                <a:cubicBezTo>
                  <a:pt x="189" y="0"/>
                  <a:pt x="135" y="37"/>
                  <a:pt x="126" y="123"/>
                </a:cubicBezTo>
                <a:cubicBezTo>
                  <a:pt x="21" y="709"/>
                  <a:pt x="0" y="1337"/>
                  <a:pt x="0" y="1901"/>
                </a:cubicBezTo>
                <a:cubicBezTo>
                  <a:pt x="0" y="2037"/>
                  <a:pt x="95" y="2105"/>
                  <a:pt x="191" y="2105"/>
                </a:cubicBezTo>
                <a:cubicBezTo>
                  <a:pt x="288" y="2105"/>
                  <a:pt x="388" y="2037"/>
                  <a:pt x="398" y="1901"/>
                </a:cubicBezTo>
                <a:cubicBezTo>
                  <a:pt x="440" y="1337"/>
                  <a:pt x="524" y="730"/>
                  <a:pt x="461" y="186"/>
                </a:cubicBezTo>
                <a:cubicBezTo>
                  <a:pt x="448" y="75"/>
                  <a:pt x="342" y="0"/>
                  <a:pt x="2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58"/>
          <p:cNvSpPr/>
          <p:nvPr/>
        </p:nvSpPr>
        <p:spPr>
          <a:xfrm>
            <a:off x="1327406" y="3262900"/>
            <a:ext cx="1763844" cy="1241610"/>
          </a:xfrm>
          <a:custGeom>
            <a:avLst/>
            <a:gdLst/>
            <a:ahLst/>
            <a:cxnLst/>
            <a:rect l="l" t="t" r="r" b="b"/>
            <a:pathLst>
              <a:path w="7115" h="5479" extrusionOk="0">
                <a:moveTo>
                  <a:pt x="2424" y="0"/>
                </a:moveTo>
                <a:cubicBezTo>
                  <a:pt x="1670" y="0"/>
                  <a:pt x="915" y="21"/>
                  <a:pt x="168" y="70"/>
                </a:cubicBezTo>
                <a:cubicBezTo>
                  <a:pt x="0" y="91"/>
                  <a:pt x="0" y="384"/>
                  <a:pt x="168" y="384"/>
                </a:cubicBezTo>
                <a:cubicBezTo>
                  <a:pt x="1842" y="405"/>
                  <a:pt x="3557" y="405"/>
                  <a:pt x="5210" y="530"/>
                </a:cubicBezTo>
                <a:cubicBezTo>
                  <a:pt x="6508" y="635"/>
                  <a:pt x="6549" y="1388"/>
                  <a:pt x="6591" y="2518"/>
                </a:cubicBezTo>
                <a:lnTo>
                  <a:pt x="6654" y="5259"/>
                </a:lnTo>
                <a:cubicBezTo>
                  <a:pt x="6654" y="5405"/>
                  <a:pt x="6769" y="5479"/>
                  <a:pt x="6884" y="5479"/>
                </a:cubicBezTo>
                <a:cubicBezTo>
                  <a:pt x="6999" y="5479"/>
                  <a:pt x="7114" y="5405"/>
                  <a:pt x="7114" y="5259"/>
                </a:cubicBezTo>
                <a:cubicBezTo>
                  <a:pt x="7072" y="3941"/>
                  <a:pt x="7052" y="2602"/>
                  <a:pt x="6989" y="1262"/>
                </a:cubicBezTo>
                <a:cubicBezTo>
                  <a:pt x="6968" y="802"/>
                  <a:pt x="7052" y="509"/>
                  <a:pt x="6654" y="237"/>
                </a:cubicBezTo>
                <a:cubicBezTo>
                  <a:pt x="6373" y="53"/>
                  <a:pt x="5845" y="15"/>
                  <a:pt x="5314" y="15"/>
                </a:cubicBezTo>
                <a:cubicBezTo>
                  <a:pt x="4933" y="15"/>
                  <a:pt x="4552" y="34"/>
                  <a:pt x="4258" y="34"/>
                </a:cubicBezTo>
                <a:cubicBezTo>
                  <a:pt x="4169" y="34"/>
                  <a:pt x="4088" y="33"/>
                  <a:pt x="4018" y="28"/>
                </a:cubicBezTo>
                <a:cubicBezTo>
                  <a:pt x="3489" y="11"/>
                  <a:pt x="2957" y="0"/>
                  <a:pt x="242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58"/>
          <p:cNvSpPr/>
          <p:nvPr/>
        </p:nvSpPr>
        <p:spPr>
          <a:xfrm>
            <a:off x="1259975" y="3270151"/>
            <a:ext cx="1794832" cy="1236624"/>
          </a:xfrm>
          <a:custGeom>
            <a:avLst/>
            <a:gdLst/>
            <a:ahLst/>
            <a:cxnLst/>
            <a:rect l="l" t="t" r="r" b="b"/>
            <a:pathLst>
              <a:path w="7240" h="5457" extrusionOk="0">
                <a:moveTo>
                  <a:pt x="167" y="1"/>
                </a:moveTo>
                <a:cubicBezTo>
                  <a:pt x="88" y="1"/>
                  <a:pt x="0" y="53"/>
                  <a:pt x="0" y="163"/>
                </a:cubicBezTo>
                <a:cubicBezTo>
                  <a:pt x="0" y="1774"/>
                  <a:pt x="84" y="3386"/>
                  <a:pt x="63" y="4997"/>
                </a:cubicBezTo>
                <a:cubicBezTo>
                  <a:pt x="63" y="5122"/>
                  <a:pt x="168" y="5206"/>
                  <a:pt x="272" y="5206"/>
                </a:cubicBezTo>
                <a:cubicBezTo>
                  <a:pt x="2490" y="5290"/>
                  <a:pt x="4729" y="5394"/>
                  <a:pt x="6968" y="5457"/>
                </a:cubicBezTo>
                <a:cubicBezTo>
                  <a:pt x="7240" y="5457"/>
                  <a:pt x="7240" y="5018"/>
                  <a:pt x="6968" y="4997"/>
                </a:cubicBezTo>
                <a:cubicBezTo>
                  <a:pt x="6549" y="4978"/>
                  <a:pt x="6120" y="4973"/>
                  <a:pt x="5687" y="4973"/>
                </a:cubicBezTo>
                <a:cubicBezTo>
                  <a:pt x="5214" y="4973"/>
                  <a:pt x="4736" y="4979"/>
                  <a:pt x="4258" y="4979"/>
                </a:cubicBezTo>
                <a:cubicBezTo>
                  <a:pt x="3245" y="4979"/>
                  <a:pt x="2232" y="4952"/>
                  <a:pt x="1277" y="4787"/>
                </a:cubicBezTo>
                <a:cubicBezTo>
                  <a:pt x="754" y="4704"/>
                  <a:pt x="628" y="4808"/>
                  <a:pt x="482" y="4243"/>
                </a:cubicBezTo>
                <a:cubicBezTo>
                  <a:pt x="377" y="3867"/>
                  <a:pt x="482" y="3406"/>
                  <a:pt x="440" y="3030"/>
                </a:cubicBezTo>
                <a:cubicBezTo>
                  <a:pt x="419" y="2067"/>
                  <a:pt x="419" y="1105"/>
                  <a:pt x="293" y="121"/>
                </a:cubicBezTo>
                <a:cubicBezTo>
                  <a:pt x="303" y="42"/>
                  <a:pt x="238" y="1"/>
                  <a:pt x="1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58"/>
          <p:cNvSpPr/>
          <p:nvPr/>
        </p:nvSpPr>
        <p:spPr>
          <a:xfrm>
            <a:off x="3485193" y="3311500"/>
            <a:ext cx="1955703" cy="136623"/>
          </a:xfrm>
          <a:custGeom>
            <a:avLst/>
            <a:gdLst/>
            <a:ahLst/>
            <a:cxnLst/>
            <a:rect l="l" t="t" r="r" b="b"/>
            <a:pathLst>
              <a:path w="7889" h="638" extrusionOk="0">
                <a:moveTo>
                  <a:pt x="2116" y="0"/>
                </a:moveTo>
                <a:cubicBezTo>
                  <a:pt x="1488" y="0"/>
                  <a:pt x="859" y="9"/>
                  <a:pt x="231" y="31"/>
                </a:cubicBezTo>
                <a:cubicBezTo>
                  <a:pt x="1" y="93"/>
                  <a:pt x="1" y="428"/>
                  <a:pt x="231" y="428"/>
                </a:cubicBezTo>
                <a:cubicBezTo>
                  <a:pt x="2700" y="554"/>
                  <a:pt x="5148" y="554"/>
                  <a:pt x="7617" y="637"/>
                </a:cubicBezTo>
                <a:cubicBezTo>
                  <a:pt x="7889" y="637"/>
                  <a:pt x="7889" y="198"/>
                  <a:pt x="7617" y="156"/>
                </a:cubicBezTo>
                <a:cubicBezTo>
                  <a:pt x="5792" y="78"/>
                  <a:pt x="3956" y="0"/>
                  <a:pt x="211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58"/>
          <p:cNvSpPr/>
          <p:nvPr/>
        </p:nvSpPr>
        <p:spPr>
          <a:xfrm>
            <a:off x="3469575" y="3348118"/>
            <a:ext cx="129901" cy="1147376"/>
          </a:xfrm>
          <a:custGeom>
            <a:avLst/>
            <a:gdLst/>
            <a:ahLst/>
            <a:cxnLst/>
            <a:rect l="l" t="t" r="r" b="b"/>
            <a:pathLst>
              <a:path w="524" h="5358" extrusionOk="0">
                <a:moveTo>
                  <a:pt x="281" y="1"/>
                </a:moveTo>
                <a:cubicBezTo>
                  <a:pt x="189" y="1"/>
                  <a:pt x="95" y="58"/>
                  <a:pt x="84" y="173"/>
                </a:cubicBezTo>
                <a:cubicBezTo>
                  <a:pt x="1" y="1826"/>
                  <a:pt x="64" y="3500"/>
                  <a:pt x="64" y="5153"/>
                </a:cubicBezTo>
                <a:cubicBezTo>
                  <a:pt x="64" y="5289"/>
                  <a:pt x="173" y="5357"/>
                  <a:pt x="283" y="5357"/>
                </a:cubicBezTo>
                <a:cubicBezTo>
                  <a:pt x="393" y="5357"/>
                  <a:pt x="503" y="5289"/>
                  <a:pt x="503" y="5153"/>
                </a:cubicBezTo>
                <a:cubicBezTo>
                  <a:pt x="503" y="3500"/>
                  <a:pt x="524" y="1826"/>
                  <a:pt x="461" y="173"/>
                </a:cubicBezTo>
                <a:cubicBezTo>
                  <a:pt x="461" y="58"/>
                  <a:pt x="372" y="1"/>
                  <a:pt x="2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58"/>
          <p:cNvSpPr/>
          <p:nvPr/>
        </p:nvSpPr>
        <p:spPr>
          <a:xfrm>
            <a:off x="3516429" y="4438106"/>
            <a:ext cx="1929673" cy="114995"/>
          </a:xfrm>
          <a:custGeom>
            <a:avLst/>
            <a:gdLst/>
            <a:ahLst/>
            <a:cxnLst/>
            <a:rect l="l" t="t" r="r" b="b"/>
            <a:pathLst>
              <a:path w="7784" h="537" extrusionOk="0">
                <a:moveTo>
                  <a:pt x="230" y="1"/>
                </a:moveTo>
                <a:cubicBezTo>
                  <a:pt x="42" y="1"/>
                  <a:pt x="0" y="293"/>
                  <a:pt x="209" y="314"/>
                </a:cubicBezTo>
                <a:cubicBezTo>
                  <a:pt x="1580" y="493"/>
                  <a:pt x="2979" y="536"/>
                  <a:pt x="4373" y="536"/>
                </a:cubicBezTo>
                <a:cubicBezTo>
                  <a:pt x="5426" y="536"/>
                  <a:pt x="6477" y="512"/>
                  <a:pt x="7512" y="503"/>
                </a:cubicBezTo>
                <a:cubicBezTo>
                  <a:pt x="7784" y="503"/>
                  <a:pt x="7784" y="21"/>
                  <a:pt x="7512" y="21"/>
                </a:cubicBezTo>
                <a:cubicBezTo>
                  <a:pt x="6850" y="39"/>
                  <a:pt x="6189" y="45"/>
                  <a:pt x="5529" y="45"/>
                </a:cubicBezTo>
                <a:cubicBezTo>
                  <a:pt x="3769" y="45"/>
                  <a:pt x="2011" y="1"/>
                  <a:pt x="2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58"/>
          <p:cNvSpPr/>
          <p:nvPr/>
        </p:nvSpPr>
        <p:spPr>
          <a:xfrm>
            <a:off x="5295394" y="3366107"/>
            <a:ext cx="155931" cy="1174143"/>
          </a:xfrm>
          <a:custGeom>
            <a:avLst/>
            <a:gdLst/>
            <a:ahLst/>
            <a:cxnLst/>
            <a:rect l="l" t="t" r="r" b="b"/>
            <a:pathLst>
              <a:path w="629" h="5483" extrusionOk="0">
                <a:moveTo>
                  <a:pt x="296" y="1"/>
                </a:moveTo>
                <a:cubicBezTo>
                  <a:pt x="210" y="1"/>
                  <a:pt x="126" y="58"/>
                  <a:pt x="126" y="173"/>
                </a:cubicBezTo>
                <a:cubicBezTo>
                  <a:pt x="1" y="1847"/>
                  <a:pt x="105" y="3563"/>
                  <a:pt x="126" y="5279"/>
                </a:cubicBezTo>
                <a:cubicBezTo>
                  <a:pt x="126" y="5415"/>
                  <a:pt x="236" y="5483"/>
                  <a:pt x="346" y="5483"/>
                </a:cubicBezTo>
                <a:cubicBezTo>
                  <a:pt x="456" y="5483"/>
                  <a:pt x="566" y="5415"/>
                  <a:pt x="566" y="5279"/>
                </a:cubicBezTo>
                <a:cubicBezTo>
                  <a:pt x="566" y="3563"/>
                  <a:pt x="629" y="1847"/>
                  <a:pt x="482" y="173"/>
                </a:cubicBezTo>
                <a:cubicBezTo>
                  <a:pt x="472" y="58"/>
                  <a:pt x="383" y="1"/>
                  <a:pt x="2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58"/>
          <p:cNvSpPr/>
          <p:nvPr/>
        </p:nvSpPr>
        <p:spPr>
          <a:xfrm>
            <a:off x="5876500" y="3303637"/>
            <a:ext cx="1945291" cy="143571"/>
          </a:xfrm>
          <a:custGeom>
            <a:avLst/>
            <a:gdLst/>
            <a:ahLst/>
            <a:cxnLst/>
            <a:rect l="l" t="t" r="r" b="b"/>
            <a:pathLst>
              <a:path w="7847" h="679" extrusionOk="0">
                <a:moveTo>
                  <a:pt x="4693" y="1"/>
                </a:moveTo>
                <a:cubicBezTo>
                  <a:pt x="3195" y="1"/>
                  <a:pt x="1679" y="81"/>
                  <a:pt x="230" y="169"/>
                </a:cubicBezTo>
                <a:cubicBezTo>
                  <a:pt x="0" y="190"/>
                  <a:pt x="0" y="504"/>
                  <a:pt x="230" y="525"/>
                </a:cubicBezTo>
                <a:cubicBezTo>
                  <a:pt x="1624" y="598"/>
                  <a:pt x="3096" y="679"/>
                  <a:pt x="4555" y="679"/>
                </a:cubicBezTo>
                <a:cubicBezTo>
                  <a:pt x="5593" y="679"/>
                  <a:pt x="6625" y="638"/>
                  <a:pt x="7616" y="525"/>
                </a:cubicBezTo>
                <a:cubicBezTo>
                  <a:pt x="7847" y="504"/>
                  <a:pt x="7847" y="169"/>
                  <a:pt x="7616" y="128"/>
                </a:cubicBezTo>
                <a:cubicBezTo>
                  <a:pt x="6667" y="36"/>
                  <a:pt x="5684" y="1"/>
                  <a:pt x="46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58"/>
          <p:cNvSpPr/>
          <p:nvPr/>
        </p:nvSpPr>
        <p:spPr>
          <a:xfrm>
            <a:off x="5892118" y="3346984"/>
            <a:ext cx="160889" cy="1198259"/>
          </a:xfrm>
          <a:custGeom>
            <a:avLst/>
            <a:gdLst/>
            <a:ahLst/>
            <a:cxnLst/>
            <a:rect l="l" t="t" r="r" b="b"/>
            <a:pathLst>
              <a:path w="649" h="5667" extrusionOk="0">
                <a:moveTo>
                  <a:pt x="253" y="1"/>
                </a:moveTo>
                <a:cubicBezTo>
                  <a:pt x="176" y="1"/>
                  <a:pt x="105" y="54"/>
                  <a:pt x="105" y="174"/>
                </a:cubicBezTo>
                <a:cubicBezTo>
                  <a:pt x="0" y="1910"/>
                  <a:pt x="147" y="3689"/>
                  <a:pt x="167" y="5446"/>
                </a:cubicBezTo>
                <a:cubicBezTo>
                  <a:pt x="167" y="5593"/>
                  <a:pt x="288" y="5666"/>
                  <a:pt x="408" y="5666"/>
                </a:cubicBezTo>
                <a:cubicBezTo>
                  <a:pt x="528" y="5666"/>
                  <a:pt x="649" y="5593"/>
                  <a:pt x="649" y="5446"/>
                </a:cubicBezTo>
                <a:cubicBezTo>
                  <a:pt x="565" y="3689"/>
                  <a:pt x="649" y="1910"/>
                  <a:pt x="439" y="174"/>
                </a:cubicBezTo>
                <a:cubicBezTo>
                  <a:pt x="429" y="64"/>
                  <a:pt x="338" y="1"/>
                  <a:pt x="2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58"/>
          <p:cNvSpPr/>
          <p:nvPr/>
        </p:nvSpPr>
        <p:spPr>
          <a:xfrm>
            <a:off x="5907481" y="4429451"/>
            <a:ext cx="1976547" cy="99349"/>
          </a:xfrm>
          <a:custGeom>
            <a:avLst/>
            <a:gdLst/>
            <a:ahLst/>
            <a:cxnLst/>
            <a:rect l="l" t="t" r="r" b="b"/>
            <a:pathLst>
              <a:path w="7973" h="493" extrusionOk="0">
                <a:moveTo>
                  <a:pt x="5211" y="0"/>
                </a:moveTo>
                <a:cubicBezTo>
                  <a:pt x="3551" y="0"/>
                  <a:pt x="1891" y="28"/>
                  <a:pt x="231" y="84"/>
                </a:cubicBezTo>
                <a:cubicBezTo>
                  <a:pt x="1" y="84"/>
                  <a:pt x="1" y="398"/>
                  <a:pt x="252" y="419"/>
                </a:cubicBezTo>
                <a:cubicBezTo>
                  <a:pt x="1898" y="474"/>
                  <a:pt x="3553" y="493"/>
                  <a:pt x="5212" y="493"/>
                </a:cubicBezTo>
                <a:cubicBezTo>
                  <a:pt x="6041" y="493"/>
                  <a:pt x="6871" y="488"/>
                  <a:pt x="7701" y="481"/>
                </a:cubicBezTo>
                <a:cubicBezTo>
                  <a:pt x="7973" y="481"/>
                  <a:pt x="7973" y="21"/>
                  <a:pt x="7701" y="21"/>
                </a:cubicBezTo>
                <a:cubicBezTo>
                  <a:pt x="6871" y="7"/>
                  <a:pt x="6041" y="0"/>
                  <a:pt x="52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58"/>
          <p:cNvSpPr/>
          <p:nvPr/>
        </p:nvSpPr>
        <p:spPr>
          <a:xfrm>
            <a:off x="7655465" y="3346984"/>
            <a:ext cx="160889" cy="1198259"/>
          </a:xfrm>
          <a:custGeom>
            <a:avLst/>
            <a:gdLst/>
            <a:ahLst/>
            <a:cxnLst/>
            <a:rect l="l" t="t" r="r" b="b"/>
            <a:pathLst>
              <a:path w="649" h="5667" extrusionOk="0">
                <a:moveTo>
                  <a:pt x="253" y="1"/>
                </a:moveTo>
                <a:cubicBezTo>
                  <a:pt x="176" y="1"/>
                  <a:pt x="105" y="54"/>
                  <a:pt x="105" y="174"/>
                </a:cubicBezTo>
                <a:cubicBezTo>
                  <a:pt x="0" y="1910"/>
                  <a:pt x="147" y="3689"/>
                  <a:pt x="167" y="5446"/>
                </a:cubicBezTo>
                <a:cubicBezTo>
                  <a:pt x="167" y="5593"/>
                  <a:pt x="288" y="5666"/>
                  <a:pt x="408" y="5666"/>
                </a:cubicBezTo>
                <a:cubicBezTo>
                  <a:pt x="528" y="5666"/>
                  <a:pt x="649" y="5593"/>
                  <a:pt x="649" y="5446"/>
                </a:cubicBezTo>
                <a:cubicBezTo>
                  <a:pt x="565" y="3689"/>
                  <a:pt x="649" y="1910"/>
                  <a:pt x="439" y="174"/>
                </a:cubicBezTo>
                <a:cubicBezTo>
                  <a:pt x="429" y="64"/>
                  <a:pt x="338" y="1"/>
                  <a:pt x="2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58"/>
          <p:cNvSpPr/>
          <p:nvPr/>
        </p:nvSpPr>
        <p:spPr>
          <a:xfrm>
            <a:off x="4464400" y="2423546"/>
            <a:ext cx="105600" cy="259501"/>
          </a:xfrm>
          <a:custGeom>
            <a:avLst/>
            <a:gdLst/>
            <a:ahLst/>
            <a:cxnLst/>
            <a:rect l="l" t="t" r="r" b="b"/>
            <a:pathLst>
              <a:path w="524" h="2106" extrusionOk="0">
                <a:moveTo>
                  <a:pt x="252" y="0"/>
                </a:moveTo>
                <a:cubicBezTo>
                  <a:pt x="189" y="0"/>
                  <a:pt x="135" y="37"/>
                  <a:pt x="126" y="123"/>
                </a:cubicBezTo>
                <a:cubicBezTo>
                  <a:pt x="21" y="709"/>
                  <a:pt x="0" y="1337"/>
                  <a:pt x="0" y="1901"/>
                </a:cubicBezTo>
                <a:cubicBezTo>
                  <a:pt x="0" y="2037"/>
                  <a:pt x="95" y="2105"/>
                  <a:pt x="191" y="2105"/>
                </a:cubicBezTo>
                <a:cubicBezTo>
                  <a:pt x="288" y="2105"/>
                  <a:pt x="388" y="2037"/>
                  <a:pt x="398" y="1901"/>
                </a:cubicBezTo>
                <a:cubicBezTo>
                  <a:pt x="440" y="1337"/>
                  <a:pt x="524" y="730"/>
                  <a:pt x="461" y="186"/>
                </a:cubicBezTo>
                <a:cubicBezTo>
                  <a:pt x="448" y="75"/>
                  <a:pt x="342" y="0"/>
                  <a:pt x="2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58"/>
          <p:cNvSpPr txBox="1">
            <a:spLocks noGrp="1"/>
          </p:cNvSpPr>
          <p:nvPr>
            <p:ph type="subTitle" idx="1"/>
          </p:nvPr>
        </p:nvSpPr>
        <p:spPr>
          <a:xfrm>
            <a:off x="3709875" y="3457425"/>
            <a:ext cx="1547100" cy="249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Sprint 2</a:t>
            </a:r>
            <a:endParaRPr/>
          </a:p>
        </p:txBody>
      </p:sp>
      <p:sp>
        <p:nvSpPr>
          <p:cNvPr id="869" name="Google Shape;869;p58"/>
          <p:cNvSpPr txBox="1">
            <a:spLocks noGrp="1"/>
          </p:cNvSpPr>
          <p:nvPr>
            <p:ph type="subTitle" idx="2"/>
          </p:nvPr>
        </p:nvSpPr>
        <p:spPr>
          <a:xfrm>
            <a:off x="3610484" y="3804366"/>
            <a:ext cx="1705504" cy="569595"/>
          </a:xfrm>
          <a:prstGeom prst="rect">
            <a:avLst/>
          </a:prstGeom>
        </p:spPr>
        <p:txBody>
          <a:bodyPr spcFirstLastPara="1" wrap="square" lIns="91425" tIns="91425" rIns="91425" bIns="91425" anchor="ctr" anchorCtr="0">
            <a:noAutofit/>
          </a:bodyPr>
          <a:lstStyle/>
          <a:p>
            <a:pPr marL="0" indent="0"/>
            <a:r>
              <a:rPr lang="en" sz="1100"/>
              <a:t>Hardware Programmed</a:t>
            </a:r>
          </a:p>
          <a:p>
            <a:pPr marL="0" indent="0"/>
            <a:r>
              <a:rPr lang="en" sz="1100"/>
              <a:t>And Website Core Features</a:t>
            </a:r>
          </a:p>
        </p:txBody>
      </p:sp>
      <p:sp>
        <p:nvSpPr>
          <p:cNvPr id="870" name="Google Shape;870;p58"/>
          <p:cNvSpPr txBox="1">
            <a:spLocks noGrp="1"/>
          </p:cNvSpPr>
          <p:nvPr>
            <p:ph type="subTitle" idx="3"/>
          </p:nvPr>
        </p:nvSpPr>
        <p:spPr>
          <a:xfrm>
            <a:off x="1383825" y="3450963"/>
            <a:ext cx="1547100" cy="249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Sprint 1</a:t>
            </a:r>
            <a:endParaRPr/>
          </a:p>
        </p:txBody>
      </p:sp>
      <p:sp>
        <p:nvSpPr>
          <p:cNvPr id="871" name="Google Shape;871;p58"/>
          <p:cNvSpPr txBox="1">
            <a:spLocks noGrp="1"/>
          </p:cNvSpPr>
          <p:nvPr>
            <p:ph type="subTitle" idx="4"/>
          </p:nvPr>
        </p:nvSpPr>
        <p:spPr>
          <a:xfrm>
            <a:off x="1383825" y="3777438"/>
            <a:ext cx="1547100" cy="572700"/>
          </a:xfrm>
          <a:prstGeom prst="rect">
            <a:avLst/>
          </a:prstGeom>
        </p:spPr>
        <p:txBody>
          <a:bodyPr spcFirstLastPara="1" wrap="square" lIns="91425" tIns="91425" rIns="91425" bIns="91425" anchor="ctr" anchorCtr="0">
            <a:noAutofit/>
          </a:bodyPr>
          <a:lstStyle/>
          <a:p>
            <a:pPr marL="0" indent="0"/>
            <a:r>
              <a:rPr lang="en" sz="1200"/>
              <a:t>Procurement and Website Development</a:t>
            </a:r>
            <a:endParaRPr lang="en-US" sz="1200"/>
          </a:p>
        </p:txBody>
      </p:sp>
      <p:sp>
        <p:nvSpPr>
          <p:cNvPr id="872" name="Google Shape;872;p58"/>
          <p:cNvSpPr txBox="1">
            <a:spLocks noGrp="1"/>
          </p:cNvSpPr>
          <p:nvPr>
            <p:ph type="subTitle" idx="5"/>
          </p:nvPr>
        </p:nvSpPr>
        <p:spPr>
          <a:xfrm>
            <a:off x="6045200" y="3454175"/>
            <a:ext cx="1614300" cy="259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Sprint 3</a:t>
            </a:r>
            <a:endParaRPr/>
          </a:p>
        </p:txBody>
      </p:sp>
      <p:sp>
        <p:nvSpPr>
          <p:cNvPr id="873" name="Google Shape;873;p58"/>
          <p:cNvSpPr txBox="1">
            <a:spLocks noGrp="1"/>
          </p:cNvSpPr>
          <p:nvPr>
            <p:ph type="subTitle" idx="6"/>
          </p:nvPr>
        </p:nvSpPr>
        <p:spPr>
          <a:xfrm>
            <a:off x="5973804" y="3798325"/>
            <a:ext cx="1813083" cy="575806"/>
          </a:xfrm>
          <a:prstGeom prst="rect">
            <a:avLst/>
          </a:prstGeom>
        </p:spPr>
        <p:txBody>
          <a:bodyPr spcFirstLastPara="1" wrap="square" lIns="91425" tIns="91425" rIns="91425" bIns="91425" anchor="ctr" anchorCtr="0">
            <a:noAutofit/>
          </a:bodyPr>
          <a:lstStyle/>
          <a:p>
            <a:pPr marL="0" indent="0"/>
            <a:r>
              <a:rPr lang="en" sz="1200"/>
              <a:t>Document Creation and all development finalized</a:t>
            </a:r>
            <a:endParaRPr lang="en-US" sz="1200"/>
          </a:p>
        </p:txBody>
      </p:sp>
      <p:sp>
        <p:nvSpPr>
          <p:cNvPr id="874" name="Google Shape;874;p58"/>
          <p:cNvSpPr txBox="1">
            <a:spLocks noGrp="1"/>
          </p:cNvSpPr>
          <p:nvPr>
            <p:ph type="subTitle" idx="7"/>
          </p:nvPr>
        </p:nvSpPr>
        <p:spPr>
          <a:xfrm>
            <a:off x="3779600" y="1337963"/>
            <a:ext cx="1547100" cy="249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All </a:t>
            </a:r>
            <a:r>
              <a:rPr lang="en-CA"/>
              <a:t>Stages</a:t>
            </a:r>
          </a:p>
        </p:txBody>
      </p:sp>
      <p:sp>
        <p:nvSpPr>
          <p:cNvPr id="875" name="Google Shape;875;p58"/>
          <p:cNvSpPr txBox="1">
            <a:spLocks noGrp="1"/>
          </p:cNvSpPr>
          <p:nvPr>
            <p:ph type="subTitle" idx="8"/>
          </p:nvPr>
        </p:nvSpPr>
        <p:spPr>
          <a:xfrm>
            <a:off x="3779600" y="1664438"/>
            <a:ext cx="1547100" cy="572700"/>
          </a:xfrm>
          <a:prstGeom prst="rect">
            <a:avLst/>
          </a:prstGeom>
        </p:spPr>
        <p:txBody>
          <a:bodyPr spcFirstLastPara="1" wrap="square" lIns="91425" tIns="91425" rIns="91425" bIns="91425" anchor="ctr" anchorCtr="0">
            <a:noAutofit/>
          </a:bodyPr>
          <a:lstStyle/>
          <a:p>
            <a:pPr marL="0" indent="0"/>
            <a:r>
              <a:rPr lang="en"/>
              <a:t>Final Product Achieved</a:t>
            </a:r>
            <a:endParaRPr lang="en-US" err="1"/>
          </a:p>
        </p:txBody>
      </p:sp>
      <p:sp>
        <p:nvSpPr>
          <p:cNvPr id="876" name="Google Shape;876;p58"/>
          <p:cNvSpPr/>
          <p:nvPr/>
        </p:nvSpPr>
        <p:spPr>
          <a:xfrm flipH="1">
            <a:off x="4688519" y="2757232"/>
            <a:ext cx="2207346" cy="622898"/>
          </a:xfrm>
          <a:custGeom>
            <a:avLst/>
            <a:gdLst/>
            <a:ahLst/>
            <a:cxnLst/>
            <a:rect l="l" t="t" r="r" b="b"/>
            <a:pathLst>
              <a:path w="8904" h="3091" extrusionOk="0">
                <a:moveTo>
                  <a:pt x="4879" y="0"/>
                </a:moveTo>
                <a:cubicBezTo>
                  <a:pt x="3330" y="0"/>
                  <a:pt x="1779" y="67"/>
                  <a:pt x="241" y="159"/>
                </a:cubicBezTo>
                <a:cubicBezTo>
                  <a:pt x="136" y="159"/>
                  <a:pt x="11" y="263"/>
                  <a:pt x="32" y="368"/>
                </a:cubicBezTo>
                <a:cubicBezTo>
                  <a:pt x="115" y="1205"/>
                  <a:pt x="94" y="2042"/>
                  <a:pt x="11" y="2879"/>
                </a:cubicBezTo>
                <a:cubicBezTo>
                  <a:pt x="0" y="3023"/>
                  <a:pt x="96" y="3091"/>
                  <a:pt x="201" y="3091"/>
                </a:cubicBezTo>
                <a:cubicBezTo>
                  <a:pt x="310" y="3091"/>
                  <a:pt x="429" y="3017"/>
                  <a:pt x="450" y="2879"/>
                </a:cubicBezTo>
                <a:cubicBezTo>
                  <a:pt x="513" y="2314"/>
                  <a:pt x="283" y="933"/>
                  <a:pt x="764" y="556"/>
                </a:cubicBezTo>
                <a:cubicBezTo>
                  <a:pt x="877" y="481"/>
                  <a:pt x="1321" y="466"/>
                  <a:pt x="1704" y="466"/>
                </a:cubicBezTo>
                <a:cubicBezTo>
                  <a:pt x="1959" y="466"/>
                  <a:pt x="2187" y="473"/>
                  <a:pt x="2270" y="473"/>
                </a:cubicBezTo>
                <a:cubicBezTo>
                  <a:pt x="2689" y="452"/>
                  <a:pt x="3107" y="452"/>
                  <a:pt x="3526" y="431"/>
                </a:cubicBezTo>
                <a:cubicBezTo>
                  <a:pt x="3985" y="414"/>
                  <a:pt x="4443" y="408"/>
                  <a:pt x="4902" y="408"/>
                </a:cubicBezTo>
                <a:cubicBezTo>
                  <a:pt x="6181" y="408"/>
                  <a:pt x="7463" y="457"/>
                  <a:pt x="8757" y="473"/>
                </a:cubicBezTo>
                <a:cubicBezTo>
                  <a:pt x="8903" y="473"/>
                  <a:pt x="8882" y="159"/>
                  <a:pt x="8694" y="159"/>
                </a:cubicBezTo>
                <a:cubicBezTo>
                  <a:pt x="7428" y="45"/>
                  <a:pt x="6154" y="0"/>
                  <a:pt x="48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58"/>
          <p:cNvSpPr/>
          <p:nvPr/>
        </p:nvSpPr>
        <p:spPr>
          <a:xfrm>
            <a:off x="3887024" y="1193950"/>
            <a:ext cx="1370097" cy="455153"/>
          </a:xfrm>
          <a:custGeom>
            <a:avLst/>
            <a:gdLst/>
            <a:ahLst/>
            <a:cxnLst/>
            <a:rect l="l" t="t" r="r" b="b"/>
            <a:pathLst>
              <a:path w="235513" h="170310" extrusionOk="0">
                <a:moveTo>
                  <a:pt x="148394" y="14696"/>
                </a:moveTo>
                <a:cubicBezTo>
                  <a:pt x="117776" y="4493"/>
                  <a:pt x="82020" y="2019"/>
                  <a:pt x="51594" y="12780"/>
                </a:cubicBezTo>
                <a:cubicBezTo>
                  <a:pt x="35569" y="18447"/>
                  <a:pt x="21000" y="29537"/>
                  <a:pt x="10382" y="42810"/>
                </a:cubicBezTo>
                <a:cubicBezTo>
                  <a:pt x="-13127" y="72196"/>
                  <a:pt x="6386" y="132975"/>
                  <a:pt x="38815" y="152069"/>
                </a:cubicBezTo>
                <a:cubicBezTo>
                  <a:pt x="62882" y="166240"/>
                  <a:pt x="92672" y="170528"/>
                  <a:pt x="120600" y="170279"/>
                </a:cubicBezTo>
                <a:cubicBezTo>
                  <a:pt x="139120" y="170114"/>
                  <a:pt x="157378" y="163497"/>
                  <a:pt x="174271" y="155903"/>
                </a:cubicBezTo>
                <a:cubicBezTo>
                  <a:pt x="197655" y="145391"/>
                  <a:pt x="223054" y="128690"/>
                  <a:pt x="231457" y="104468"/>
                </a:cubicBezTo>
                <a:cubicBezTo>
                  <a:pt x="237478" y="87114"/>
                  <a:pt x="237237" y="64970"/>
                  <a:pt x="227304" y="49519"/>
                </a:cubicBezTo>
                <a:cubicBezTo>
                  <a:pt x="213414" y="27912"/>
                  <a:pt x="190413" y="10756"/>
                  <a:pt x="165965" y="2876"/>
                </a:cubicBezTo>
                <a:cubicBezTo>
                  <a:pt x="150930" y="-1970"/>
                  <a:pt x="133064" y="-466"/>
                  <a:pt x="118683" y="6071"/>
                </a:cubicBezTo>
              </a:path>
            </a:pathLst>
          </a:custGeom>
          <a:noFill/>
          <a:ln w="38100" cap="flat" cmpd="sng">
            <a:solidFill>
              <a:schemeClr val="accent1"/>
            </a:solidFill>
            <a:prstDash val="solid"/>
            <a:round/>
            <a:headEnd type="none" w="med" len="med"/>
            <a:tailEnd type="none" w="med" len="med"/>
          </a:ln>
        </p:spPr>
        <p:txBody>
          <a:bodyPr/>
          <a:lstStyle/>
          <a:p>
            <a:endParaRPr lang="en-CA"/>
          </a:p>
        </p:txBody>
      </p:sp>
      <p:sp>
        <p:nvSpPr>
          <p:cNvPr id="878" name="Google Shape;878;p58"/>
          <p:cNvSpPr/>
          <p:nvPr/>
        </p:nvSpPr>
        <p:spPr>
          <a:xfrm>
            <a:off x="1472337" y="3303625"/>
            <a:ext cx="1370097" cy="455153"/>
          </a:xfrm>
          <a:custGeom>
            <a:avLst/>
            <a:gdLst/>
            <a:ahLst/>
            <a:cxnLst/>
            <a:rect l="l" t="t" r="r" b="b"/>
            <a:pathLst>
              <a:path w="235513" h="170310" extrusionOk="0">
                <a:moveTo>
                  <a:pt x="148394" y="14696"/>
                </a:moveTo>
                <a:cubicBezTo>
                  <a:pt x="117776" y="4493"/>
                  <a:pt x="82020" y="2019"/>
                  <a:pt x="51594" y="12780"/>
                </a:cubicBezTo>
                <a:cubicBezTo>
                  <a:pt x="35569" y="18447"/>
                  <a:pt x="21000" y="29537"/>
                  <a:pt x="10382" y="42810"/>
                </a:cubicBezTo>
                <a:cubicBezTo>
                  <a:pt x="-13127" y="72196"/>
                  <a:pt x="6386" y="132975"/>
                  <a:pt x="38815" y="152069"/>
                </a:cubicBezTo>
                <a:cubicBezTo>
                  <a:pt x="62882" y="166240"/>
                  <a:pt x="92672" y="170528"/>
                  <a:pt x="120600" y="170279"/>
                </a:cubicBezTo>
                <a:cubicBezTo>
                  <a:pt x="139120" y="170114"/>
                  <a:pt x="157378" y="163497"/>
                  <a:pt x="174271" y="155903"/>
                </a:cubicBezTo>
                <a:cubicBezTo>
                  <a:pt x="197655" y="145391"/>
                  <a:pt x="223054" y="128690"/>
                  <a:pt x="231457" y="104468"/>
                </a:cubicBezTo>
                <a:cubicBezTo>
                  <a:pt x="237478" y="87114"/>
                  <a:pt x="237237" y="64970"/>
                  <a:pt x="227304" y="49519"/>
                </a:cubicBezTo>
                <a:cubicBezTo>
                  <a:pt x="213414" y="27912"/>
                  <a:pt x="190413" y="10756"/>
                  <a:pt x="165965" y="2876"/>
                </a:cubicBezTo>
                <a:cubicBezTo>
                  <a:pt x="150930" y="-1970"/>
                  <a:pt x="133064" y="-466"/>
                  <a:pt x="118683" y="6071"/>
                </a:cubicBezTo>
              </a:path>
            </a:pathLst>
          </a:custGeom>
          <a:noFill/>
          <a:ln w="38100" cap="flat" cmpd="sng">
            <a:solidFill>
              <a:schemeClr val="lt2"/>
            </a:solidFill>
            <a:prstDash val="solid"/>
            <a:round/>
            <a:headEnd type="none" w="med" len="med"/>
            <a:tailEnd type="none" w="med" len="med"/>
          </a:ln>
        </p:spPr>
        <p:txBody>
          <a:bodyPr/>
          <a:lstStyle/>
          <a:p>
            <a:endParaRPr lang="en-CA"/>
          </a:p>
        </p:txBody>
      </p:sp>
      <p:sp>
        <p:nvSpPr>
          <p:cNvPr id="879" name="Google Shape;879;p58"/>
          <p:cNvSpPr/>
          <p:nvPr/>
        </p:nvSpPr>
        <p:spPr>
          <a:xfrm>
            <a:off x="3762399" y="3303625"/>
            <a:ext cx="1370097" cy="455153"/>
          </a:xfrm>
          <a:custGeom>
            <a:avLst/>
            <a:gdLst/>
            <a:ahLst/>
            <a:cxnLst/>
            <a:rect l="l" t="t" r="r" b="b"/>
            <a:pathLst>
              <a:path w="235513" h="170310" extrusionOk="0">
                <a:moveTo>
                  <a:pt x="148394" y="14696"/>
                </a:moveTo>
                <a:cubicBezTo>
                  <a:pt x="117776" y="4493"/>
                  <a:pt x="82020" y="2019"/>
                  <a:pt x="51594" y="12780"/>
                </a:cubicBezTo>
                <a:cubicBezTo>
                  <a:pt x="35569" y="18447"/>
                  <a:pt x="21000" y="29537"/>
                  <a:pt x="10382" y="42810"/>
                </a:cubicBezTo>
                <a:cubicBezTo>
                  <a:pt x="-13127" y="72196"/>
                  <a:pt x="6386" y="132975"/>
                  <a:pt x="38815" y="152069"/>
                </a:cubicBezTo>
                <a:cubicBezTo>
                  <a:pt x="62882" y="166240"/>
                  <a:pt x="92672" y="170528"/>
                  <a:pt x="120600" y="170279"/>
                </a:cubicBezTo>
                <a:cubicBezTo>
                  <a:pt x="139120" y="170114"/>
                  <a:pt x="157378" y="163497"/>
                  <a:pt x="174271" y="155903"/>
                </a:cubicBezTo>
                <a:cubicBezTo>
                  <a:pt x="197655" y="145391"/>
                  <a:pt x="223054" y="128690"/>
                  <a:pt x="231457" y="104468"/>
                </a:cubicBezTo>
                <a:cubicBezTo>
                  <a:pt x="237478" y="87114"/>
                  <a:pt x="237237" y="64970"/>
                  <a:pt x="227304" y="49519"/>
                </a:cubicBezTo>
                <a:cubicBezTo>
                  <a:pt x="213414" y="27912"/>
                  <a:pt x="190413" y="10756"/>
                  <a:pt x="165965" y="2876"/>
                </a:cubicBezTo>
                <a:cubicBezTo>
                  <a:pt x="150930" y="-1970"/>
                  <a:pt x="133064" y="-466"/>
                  <a:pt x="118683" y="6071"/>
                </a:cubicBezTo>
              </a:path>
            </a:pathLst>
          </a:custGeom>
          <a:noFill/>
          <a:ln w="38100" cap="flat" cmpd="sng">
            <a:solidFill>
              <a:schemeClr val="accent2"/>
            </a:solidFill>
            <a:prstDash val="solid"/>
            <a:round/>
            <a:headEnd type="none" w="med" len="med"/>
            <a:tailEnd type="none" w="med" len="med"/>
          </a:ln>
        </p:spPr>
        <p:txBody>
          <a:bodyPr/>
          <a:lstStyle/>
          <a:p>
            <a:endParaRPr lang="en-CA"/>
          </a:p>
        </p:txBody>
      </p:sp>
      <p:sp>
        <p:nvSpPr>
          <p:cNvPr id="880" name="Google Shape;880;p58"/>
          <p:cNvSpPr/>
          <p:nvPr/>
        </p:nvSpPr>
        <p:spPr>
          <a:xfrm>
            <a:off x="6169187" y="3303625"/>
            <a:ext cx="1370097" cy="455153"/>
          </a:xfrm>
          <a:custGeom>
            <a:avLst/>
            <a:gdLst/>
            <a:ahLst/>
            <a:cxnLst/>
            <a:rect l="l" t="t" r="r" b="b"/>
            <a:pathLst>
              <a:path w="235513" h="170310" extrusionOk="0">
                <a:moveTo>
                  <a:pt x="148394" y="14696"/>
                </a:moveTo>
                <a:cubicBezTo>
                  <a:pt x="117776" y="4493"/>
                  <a:pt x="82020" y="2019"/>
                  <a:pt x="51594" y="12780"/>
                </a:cubicBezTo>
                <a:cubicBezTo>
                  <a:pt x="35569" y="18447"/>
                  <a:pt x="21000" y="29537"/>
                  <a:pt x="10382" y="42810"/>
                </a:cubicBezTo>
                <a:cubicBezTo>
                  <a:pt x="-13127" y="72196"/>
                  <a:pt x="6386" y="132975"/>
                  <a:pt x="38815" y="152069"/>
                </a:cubicBezTo>
                <a:cubicBezTo>
                  <a:pt x="62882" y="166240"/>
                  <a:pt x="92672" y="170528"/>
                  <a:pt x="120600" y="170279"/>
                </a:cubicBezTo>
                <a:cubicBezTo>
                  <a:pt x="139120" y="170114"/>
                  <a:pt x="157378" y="163497"/>
                  <a:pt x="174271" y="155903"/>
                </a:cubicBezTo>
                <a:cubicBezTo>
                  <a:pt x="197655" y="145391"/>
                  <a:pt x="223054" y="128690"/>
                  <a:pt x="231457" y="104468"/>
                </a:cubicBezTo>
                <a:cubicBezTo>
                  <a:pt x="237478" y="87114"/>
                  <a:pt x="237237" y="64970"/>
                  <a:pt x="227304" y="49519"/>
                </a:cubicBezTo>
                <a:cubicBezTo>
                  <a:pt x="213414" y="27912"/>
                  <a:pt x="190413" y="10756"/>
                  <a:pt x="165965" y="2876"/>
                </a:cubicBezTo>
                <a:cubicBezTo>
                  <a:pt x="150930" y="-1970"/>
                  <a:pt x="133064" y="-466"/>
                  <a:pt x="118683" y="6071"/>
                </a:cubicBezTo>
              </a:path>
            </a:pathLst>
          </a:custGeom>
          <a:noFill/>
          <a:ln w="38100" cap="flat" cmpd="sng">
            <a:solidFill>
              <a:schemeClr val="accent3"/>
            </a:solidFill>
            <a:prstDash val="solid"/>
            <a:round/>
            <a:headEnd type="none" w="med" len="med"/>
            <a:tailEnd type="none" w="med" len="med"/>
          </a:ln>
        </p:spPr>
        <p:txBody>
          <a:bodyPr/>
          <a:lstStyle/>
          <a:p>
            <a:endParaRPr lang="en-CA"/>
          </a:p>
        </p:txBody>
      </p:sp>
      <p:grpSp>
        <p:nvGrpSpPr>
          <p:cNvPr id="881" name="Google Shape;881;p58"/>
          <p:cNvGrpSpPr/>
          <p:nvPr/>
        </p:nvGrpSpPr>
        <p:grpSpPr>
          <a:xfrm>
            <a:off x="7539265" y="592525"/>
            <a:ext cx="1929689" cy="1876579"/>
            <a:chOff x="4580750" y="1344675"/>
            <a:chExt cx="465075" cy="452275"/>
          </a:xfrm>
        </p:grpSpPr>
        <p:sp>
          <p:nvSpPr>
            <p:cNvPr id="882" name="Google Shape;882;p58"/>
            <p:cNvSpPr/>
            <p:nvPr/>
          </p:nvSpPr>
          <p:spPr>
            <a:xfrm>
              <a:off x="4588800" y="1654225"/>
              <a:ext cx="45350" cy="13550"/>
            </a:xfrm>
            <a:custGeom>
              <a:avLst/>
              <a:gdLst/>
              <a:ahLst/>
              <a:cxnLst/>
              <a:rect l="l" t="t" r="r" b="b"/>
              <a:pathLst>
                <a:path w="1814" h="542" extrusionOk="0">
                  <a:moveTo>
                    <a:pt x="1360" y="1"/>
                  </a:moveTo>
                  <a:cubicBezTo>
                    <a:pt x="957" y="1"/>
                    <a:pt x="545" y="106"/>
                    <a:pt x="202" y="226"/>
                  </a:cubicBezTo>
                  <a:cubicBezTo>
                    <a:pt x="0" y="267"/>
                    <a:pt x="91" y="541"/>
                    <a:pt x="267" y="541"/>
                  </a:cubicBezTo>
                  <a:cubicBezTo>
                    <a:pt x="273" y="541"/>
                    <a:pt x="279" y="541"/>
                    <a:pt x="286" y="540"/>
                  </a:cubicBezTo>
                  <a:cubicBezTo>
                    <a:pt x="725" y="457"/>
                    <a:pt x="1165" y="331"/>
                    <a:pt x="1646" y="247"/>
                  </a:cubicBezTo>
                  <a:cubicBezTo>
                    <a:pt x="1813" y="226"/>
                    <a:pt x="1750" y="17"/>
                    <a:pt x="1625" y="17"/>
                  </a:cubicBezTo>
                  <a:cubicBezTo>
                    <a:pt x="1538" y="6"/>
                    <a:pt x="1449" y="1"/>
                    <a:pt x="136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58"/>
            <p:cNvSpPr/>
            <p:nvPr/>
          </p:nvSpPr>
          <p:spPr>
            <a:xfrm>
              <a:off x="4580750" y="1602975"/>
              <a:ext cx="17125" cy="63850"/>
            </a:xfrm>
            <a:custGeom>
              <a:avLst/>
              <a:gdLst/>
              <a:ahLst/>
              <a:cxnLst/>
              <a:rect l="l" t="t" r="r" b="b"/>
              <a:pathLst>
                <a:path w="685" h="2554" extrusionOk="0">
                  <a:moveTo>
                    <a:pt x="368" y="0"/>
                  </a:moveTo>
                  <a:cubicBezTo>
                    <a:pt x="302" y="0"/>
                    <a:pt x="236" y="37"/>
                    <a:pt x="210" y="121"/>
                  </a:cubicBezTo>
                  <a:cubicBezTo>
                    <a:pt x="1" y="875"/>
                    <a:pt x="22" y="1774"/>
                    <a:pt x="399" y="2507"/>
                  </a:cubicBezTo>
                  <a:cubicBezTo>
                    <a:pt x="432" y="2540"/>
                    <a:pt x="473" y="2554"/>
                    <a:pt x="514" y="2554"/>
                  </a:cubicBezTo>
                  <a:cubicBezTo>
                    <a:pt x="601" y="2554"/>
                    <a:pt x="685" y="2488"/>
                    <a:pt x="671" y="2402"/>
                  </a:cubicBezTo>
                  <a:cubicBezTo>
                    <a:pt x="482" y="1649"/>
                    <a:pt x="336" y="979"/>
                    <a:pt x="524" y="205"/>
                  </a:cubicBezTo>
                  <a:cubicBezTo>
                    <a:pt x="561" y="80"/>
                    <a:pt x="465" y="0"/>
                    <a:pt x="3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58"/>
            <p:cNvSpPr/>
            <p:nvPr/>
          </p:nvSpPr>
          <p:spPr>
            <a:xfrm>
              <a:off x="5001500" y="1470575"/>
              <a:ext cx="13450" cy="29225"/>
            </a:xfrm>
            <a:custGeom>
              <a:avLst/>
              <a:gdLst/>
              <a:ahLst/>
              <a:cxnLst/>
              <a:rect l="l" t="t" r="r" b="b"/>
              <a:pathLst>
                <a:path w="538" h="1169" extrusionOk="0">
                  <a:moveTo>
                    <a:pt x="257" y="0"/>
                  </a:moveTo>
                  <a:cubicBezTo>
                    <a:pt x="212" y="0"/>
                    <a:pt x="172" y="27"/>
                    <a:pt x="161" y="82"/>
                  </a:cubicBezTo>
                  <a:cubicBezTo>
                    <a:pt x="98" y="228"/>
                    <a:pt x="161" y="396"/>
                    <a:pt x="119" y="521"/>
                  </a:cubicBezTo>
                  <a:cubicBezTo>
                    <a:pt x="98" y="689"/>
                    <a:pt x="56" y="835"/>
                    <a:pt x="14" y="1002"/>
                  </a:cubicBezTo>
                  <a:cubicBezTo>
                    <a:pt x="1" y="1099"/>
                    <a:pt x="69" y="1168"/>
                    <a:pt x="135" y="1168"/>
                  </a:cubicBezTo>
                  <a:cubicBezTo>
                    <a:pt x="169" y="1168"/>
                    <a:pt x="202" y="1150"/>
                    <a:pt x="224" y="1107"/>
                  </a:cubicBezTo>
                  <a:cubicBezTo>
                    <a:pt x="391" y="835"/>
                    <a:pt x="538" y="354"/>
                    <a:pt x="370" y="61"/>
                  </a:cubicBezTo>
                  <a:cubicBezTo>
                    <a:pt x="341" y="21"/>
                    <a:pt x="297" y="0"/>
                    <a:pt x="25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58"/>
            <p:cNvSpPr/>
            <p:nvPr/>
          </p:nvSpPr>
          <p:spPr>
            <a:xfrm>
              <a:off x="5003950" y="1468075"/>
              <a:ext cx="37150" cy="9800"/>
            </a:xfrm>
            <a:custGeom>
              <a:avLst/>
              <a:gdLst/>
              <a:ahLst/>
              <a:cxnLst/>
              <a:rect l="l" t="t" r="r" b="b"/>
              <a:pathLst>
                <a:path w="1486" h="392" extrusionOk="0">
                  <a:moveTo>
                    <a:pt x="656" y="1"/>
                  </a:moveTo>
                  <a:cubicBezTo>
                    <a:pt x="468" y="1"/>
                    <a:pt x="280" y="17"/>
                    <a:pt x="105" y="56"/>
                  </a:cubicBezTo>
                  <a:cubicBezTo>
                    <a:pt x="0" y="98"/>
                    <a:pt x="0" y="286"/>
                    <a:pt x="105" y="286"/>
                  </a:cubicBezTo>
                  <a:cubicBezTo>
                    <a:pt x="502" y="370"/>
                    <a:pt x="900" y="370"/>
                    <a:pt x="1276" y="391"/>
                  </a:cubicBezTo>
                  <a:cubicBezTo>
                    <a:pt x="1283" y="392"/>
                    <a:pt x="1289" y="392"/>
                    <a:pt x="1295" y="392"/>
                  </a:cubicBezTo>
                  <a:cubicBezTo>
                    <a:pt x="1486" y="392"/>
                    <a:pt x="1479" y="76"/>
                    <a:pt x="1276" y="56"/>
                  </a:cubicBezTo>
                  <a:cubicBezTo>
                    <a:pt x="1086" y="23"/>
                    <a:pt x="872" y="1"/>
                    <a:pt x="65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58"/>
            <p:cNvSpPr/>
            <p:nvPr/>
          </p:nvSpPr>
          <p:spPr>
            <a:xfrm>
              <a:off x="5001050" y="1493875"/>
              <a:ext cx="33275" cy="26550"/>
            </a:xfrm>
            <a:custGeom>
              <a:avLst/>
              <a:gdLst/>
              <a:ahLst/>
              <a:cxnLst/>
              <a:rect l="l" t="t" r="r" b="b"/>
              <a:pathLst>
                <a:path w="1331" h="1062" extrusionOk="0">
                  <a:moveTo>
                    <a:pt x="145" y="0"/>
                  </a:moveTo>
                  <a:cubicBezTo>
                    <a:pt x="24" y="0"/>
                    <a:pt x="1" y="125"/>
                    <a:pt x="74" y="217"/>
                  </a:cubicBezTo>
                  <a:cubicBezTo>
                    <a:pt x="221" y="384"/>
                    <a:pt x="409" y="510"/>
                    <a:pt x="556" y="635"/>
                  </a:cubicBezTo>
                  <a:cubicBezTo>
                    <a:pt x="723" y="782"/>
                    <a:pt x="869" y="928"/>
                    <a:pt x="1058" y="1033"/>
                  </a:cubicBezTo>
                  <a:cubicBezTo>
                    <a:pt x="1089" y="1053"/>
                    <a:pt x="1120" y="1061"/>
                    <a:pt x="1147" y="1061"/>
                  </a:cubicBezTo>
                  <a:cubicBezTo>
                    <a:pt x="1264" y="1061"/>
                    <a:pt x="1331" y="904"/>
                    <a:pt x="1246" y="803"/>
                  </a:cubicBezTo>
                  <a:cubicBezTo>
                    <a:pt x="1079" y="635"/>
                    <a:pt x="911" y="489"/>
                    <a:pt x="723" y="363"/>
                  </a:cubicBezTo>
                  <a:cubicBezTo>
                    <a:pt x="556" y="217"/>
                    <a:pt x="388" y="91"/>
                    <a:pt x="200" y="8"/>
                  </a:cubicBezTo>
                  <a:cubicBezTo>
                    <a:pt x="180" y="3"/>
                    <a:pt x="162" y="0"/>
                    <a:pt x="1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7" name="Google Shape;887;p58"/>
            <p:cNvGrpSpPr/>
            <p:nvPr/>
          </p:nvGrpSpPr>
          <p:grpSpPr>
            <a:xfrm>
              <a:off x="4586000" y="1344675"/>
              <a:ext cx="459825" cy="452275"/>
              <a:chOff x="4586000" y="1344675"/>
              <a:chExt cx="459825" cy="452275"/>
            </a:xfrm>
          </p:grpSpPr>
          <p:sp>
            <p:nvSpPr>
              <p:cNvPr id="888" name="Google Shape;888;p58"/>
              <p:cNvSpPr/>
              <p:nvPr/>
            </p:nvSpPr>
            <p:spPr>
              <a:xfrm>
                <a:off x="4657875" y="1580325"/>
                <a:ext cx="144175" cy="116400"/>
              </a:xfrm>
              <a:custGeom>
                <a:avLst/>
                <a:gdLst/>
                <a:ahLst/>
                <a:cxnLst/>
                <a:rect l="l" t="t" r="r" b="b"/>
                <a:pathLst>
                  <a:path w="5767" h="4656" extrusionOk="0">
                    <a:moveTo>
                      <a:pt x="3495" y="351"/>
                    </a:moveTo>
                    <a:cubicBezTo>
                      <a:pt x="3748" y="351"/>
                      <a:pt x="3998" y="407"/>
                      <a:pt x="4344" y="672"/>
                    </a:cubicBezTo>
                    <a:cubicBezTo>
                      <a:pt x="4679" y="923"/>
                      <a:pt x="4972" y="1446"/>
                      <a:pt x="5076" y="1864"/>
                    </a:cubicBezTo>
                    <a:cubicBezTo>
                      <a:pt x="5348" y="2931"/>
                      <a:pt x="4616" y="3915"/>
                      <a:pt x="3612" y="4229"/>
                    </a:cubicBezTo>
                    <a:cubicBezTo>
                      <a:pt x="3390" y="4298"/>
                      <a:pt x="3176" y="4332"/>
                      <a:pt x="2973" y="4332"/>
                    </a:cubicBezTo>
                    <a:cubicBezTo>
                      <a:pt x="2080" y="4332"/>
                      <a:pt x="1393" y="3693"/>
                      <a:pt x="1205" y="2722"/>
                    </a:cubicBezTo>
                    <a:cubicBezTo>
                      <a:pt x="954" y="1530"/>
                      <a:pt x="1706" y="673"/>
                      <a:pt x="2835" y="379"/>
                    </a:cubicBezTo>
                    <a:lnTo>
                      <a:pt x="2835" y="379"/>
                    </a:lnTo>
                    <a:cubicBezTo>
                      <a:pt x="2858" y="380"/>
                      <a:pt x="2881" y="380"/>
                      <a:pt x="2903" y="380"/>
                    </a:cubicBezTo>
                    <a:cubicBezTo>
                      <a:pt x="3127" y="380"/>
                      <a:pt x="3311" y="351"/>
                      <a:pt x="3495" y="351"/>
                    </a:cubicBezTo>
                    <a:close/>
                    <a:moveTo>
                      <a:pt x="3473" y="1"/>
                    </a:moveTo>
                    <a:cubicBezTo>
                      <a:pt x="3249" y="1"/>
                      <a:pt x="3014" y="47"/>
                      <a:pt x="2775" y="148"/>
                    </a:cubicBezTo>
                    <a:cubicBezTo>
                      <a:pt x="1" y="627"/>
                      <a:pt x="602" y="4655"/>
                      <a:pt x="2996" y="4655"/>
                    </a:cubicBezTo>
                    <a:cubicBezTo>
                      <a:pt x="3221" y="4655"/>
                      <a:pt x="3461" y="4620"/>
                      <a:pt x="3716" y="4542"/>
                    </a:cubicBezTo>
                    <a:cubicBezTo>
                      <a:pt x="4909" y="4166"/>
                      <a:pt x="5767" y="2994"/>
                      <a:pt x="5453" y="1760"/>
                    </a:cubicBezTo>
                    <a:cubicBezTo>
                      <a:pt x="5166" y="799"/>
                      <a:pt x="4404" y="1"/>
                      <a:pt x="347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58"/>
              <p:cNvSpPr/>
              <p:nvPr/>
            </p:nvSpPr>
            <p:spPr>
              <a:xfrm>
                <a:off x="4628875" y="1565550"/>
                <a:ext cx="24150" cy="44400"/>
              </a:xfrm>
              <a:custGeom>
                <a:avLst/>
                <a:gdLst/>
                <a:ahLst/>
                <a:cxnLst/>
                <a:rect l="l" t="t" r="r" b="b"/>
                <a:pathLst>
                  <a:path w="966" h="1776" extrusionOk="0">
                    <a:moveTo>
                      <a:pt x="808" y="1"/>
                    </a:moveTo>
                    <a:cubicBezTo>
                      <a:pt x="783" y="1"/>
                      <a:pt x="757" y="9"/>
                      <a:pt x="733" y="28"/>
                    </a:cubicBezTo>
                    <a:cubicBezTo>
                      <a:pt x="273" y="426"/>
                      <a:pt x="1" y="1011"/>
                      <a:pt x="1" y="1618"/>
                    </a:cubicBezTo>
                    <a:cubicBezTo>
                      <a:pt x="1" y="1723"/>
                      <a:pt x="69" y="1775"/>
                      <a:pt x="142" y="1775"/>
                    </a:cubicBezTo>
                    <a:cubicBezTo>
                      <a:pt x="215" y="1775"/>
                      <a:pt x="294" y="1723"/>
                      <a:pt x="315" y="1618"/>
                    </a:cubicBezTo>
                    <a:cubicBezTo>
                      <a:pt x="336" y="1095"/>
                      <a:pt x="545" y="593"/>
                      <a:pt x="901" y="175"/>
                    </a:cubicBezTo>
                    <a:cubicBezTo>
                      <a:pt x="965" y="94"/>
                      <a:pt x="893" y="1"/>
                      <a:pt x="8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58"/>
              <p:cNvSpPr/>
              <p:nvPr/>
            </p:nvSpPr>
            <p:spPr>
              <a:xfrm>
                <a:off x="4627850" y="1653575"/>
                <a:ext cx="19250" cy="39450"/>
              </a:xfrm>
              <a:custGeom>
                <a:avLst/>
                <a:gdLst/>
                <a:ahLst/>
                <a:cxnLst/>
                <a:rect l="l" t="t" r="r" b="b"/>
                <a:pathLst>
                  <a:path w="770" h="1578" extrusionOk="0">
                    <a:moveTo>
                      <a:pt x="124" y="1"/>
                    </a:moveTo>
                    <a:cubicBezTo>
                      <a:pt x="61" y="1"/>
                      <a:pt x="0" y="38"/>
                      <a:pt x="0" y="106"/>
                    </a:cubicBezTo>
                    <a:cubicBezTo>
                      <a:pt x="0" y="399"/>
                      <a:pt x="63" y="671"/>
                      <a:pt x="147" y="943"/>
                    </a:cubicBezTo>
                    <a:cubicBezTo>
                      <a:pt x="209" y="1194"/>
                      <a:pt x="314" y="1508"/>
                      <a:pt x="586" y="1571"/>
                    </a:cubicBezTo>
                    <a:cubicBezTo>
                      <a:pt x="599" y="1576"/>
                      <a:pt x="611" y="1578"/>
                      <a:pt x="623" y="1578"/>
                    </a:cubicBezTo>
                    <a:cubicBezTo>
                      <a:pt x="709" y="1578"/>
                      <a:pt x="769" y="1458"/>
                      <a:pt x="732" y="1403"/>
                    </a:cubicBezTo>
                    <a:cubicBezTo>
                      <a:pt x="691" y="1299"/>
                      <a:pt x="607" y="1215"/>
                      <a:pt x="565" y="1110"/>
                    </a:cubicBezTo>
                    <a:cubicBezTo>
                      <a:pt x="502" y="1006"/>
                      <a:pt x="460" y="880"/>
                      <a:pt x="398" y="734"/>
                    </a:cubicBezTo>
                    <a:cubicBezTo>
                      <a:pt x="356" y="524"/>
                      <a:pt x="293" y="315"/>
                      <a:pt x="251" y="85"/>
                    </a:cubicBezTo>
                    <a:cubicBezTo>
                      <a:pt x="232" y="27"/>
                      <a:pt x="178" y="1"/>
                      <a:pt x="1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58"/>
              <p:cNvSpPr/>
              <p:nvPr/>
            </p:nvSpPr>
            <p:spPr>
              <a:xfrm>
                <a:off x="4679550" y="1725775"/>
                <a:ext cx="39850" cy="17350"/>
              </a:xfrm>
              <a:custGeom>
                <a:avLst/>
                <a:gdLst/>
                <a:ahLst/>
                <a:cxnLst/>
                <a:rect l="l" t="t" r="r" b="b"/>
                <a:pathLst>
                  <a:path w="1594" h="694" extrusionOk="0">
                    <a:moveTo>
                      <a:pt x="169" y="1"/>
                    </a:moveTo>
                    <a:cubicBezTo>
                      <a:pt x="71" y="1"/>
                      <a:pt x="1" y="141"/>
                      <a:pt x="87" y="210"/>
                    </a:cubicBezTo>
                    <a:cubicBezTo>
                      <a:pt x="372" y="459"/>
                      <a:pt x="838" y="693"/>
                      <a:pt x="1255" y="693"/>
                    </a:cubicBezTo>
                    <a:cubicBezTo>
                      <a:pt x="1328" y="693"/>
                      <a:pt x="1399" y="686"/>
                      <a:pt x="1468" y="670"/>
                    </a:cubicBezTo>
                    <a:cubicBezTo>
                      <a:pt x="1594" y="649"/>
                      <a:pt x="1573" y="461"/>
                      <a:pt x="1468" y="440"/>
                    </a:cubicBezTo>
                    <a:cubicBezTo>
                      <a:pt x="1259" y="356"/>
                      <a:pt x="1050" y="356"/>
                      <a:pt x="840" y="315"/>
                    </a:cubicBezTo>
                    <a:cubicBezTo>
                      <a:pt x="631" y="231"/>
                      <a:pt x="422" y="147"/>
                      <a:pt x="234" y="22"/>
                    </a:cubicBezTo>
                    <a:cubicBezTo>
                      <a:pt x="212" y="7"/>
                      <a:pt x="190" y="1"/>
                      <a:pt x="1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58"/>
              <p:cNvSpPr/>
              <p:nvPr/>
            </p:nvSpPr>
            <p:spPr>
              <a:xfrm>
                <a:off x="4766450" y="1723975"/>
                <a:ext cx="37975" cy="16300"/>
              </a:xfrm>
              <a:custGeom>
                <a:avLst/>
                <a:gdLst/>
                <a:ahLst/>
                <a:cxnLst/>
                <a:rect l="l" t="t" r="r" b="b"/>
                <a:pathLst>
                  <a:path w="1519" h="652" extrusionOk="0">
                    <a:moveTo>
                      <a:pt x="1367" y="1"/>
                    </a:moveTo>
                    <a:cubicBezTo>
                      <a:pt x="1351" y="1"/>
                      <a:pt x="1335" y="4"/>
                      <a:pt x="1319" y="10"/>
                    </a:cubicBezTo>
                    <a:cubicBezTo>
                      <a:pt x="1131" y="115"/>
                      <a:pt x="984" y="261"/>
                      <a:pt x="796" y="303"/>
                    </a:cubicBezTo>
                    <a:cubicBezTo>
                      <a:pt x="608" y="387"/>
                      <a:pt x="398" y="408"/>
                      <a:pt x="189" y="408"/>
                    </a:cubicBezTo>
                    <a:cubicBezTo>
                      <a:pt x="1" y="408"/>
                      <a:pt x="43" y="638"/>
                      <a:pt x="168" y="638"/>
                    </a:cubicBezTo>
                    <a:cubicBezTo>
                      <a:pt x="231" y="647"/>
                      <a:pt x="298" y="652"/>
                      <a:pt x="368" y="652"/>
                    </a:cubicBezTo>
                    <a:cubicBezTo>
                      <a:pt x="771" y="652"/>
                      <a:pt x="1270" y="498"/>
                      <a:pt x="1465" y="177"/>
                    </a:cubicBezTo>
                    <a:cubicBezTo>
                      <a:pt x="1519" y="89"/>
                      <a:pt x="1452" y="1"/>
                      <a:pt x="13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58"/>
              <p:cNvSpPr/>
              <p:nvPr/>
            </p:nvSpPr>
            <p:spPr>
              <a:xfrm>
                <a:off x="4840200" y="1649900"/>
                <a:ext cx="15200" cy="35775"/>
              </a:xfrm>
              <a:custGeom>
                <a:avLst/>
                <a:gdLst/>
                <a:ahLst/>
                <a:cxnLst/>
                <a:rect l="l" t="t" r="r" b="b"/>
                <a:pathLst>
                  <a:path w="608" h="1431" extrusionOk="0">
                    <a:moveTo>
                      <a:pt x="330" y="1"/>
                    </a:moveTo>
                    <a:cubicBezTo>
                      <a:pt x="278" y="1"/>
                      <a:pt x="231" y="27"/>
                      <a:pt x="231" y="86"/>
                    </a:cubicBezTo>
                    <a:cubicBezTo>
                      <a:pt x="189" y="253"/>
                      <a:pt x="231" y="462"/>
                      <a:pt x="189" y="650"/>
                    </a:cubicBezTo>
                    <a:cubicBezTo>
                      <a:pt x="168" y="860"/>
                      <a:pt x="85" y="1069"/>
                      <a:pt x="43" y="1278"/>
                    </a:cubicBezTo>
                    <a:cubicBezTo>
                      <a:pt x="0" y="1364"/>
                      <a:pt x="74" y="1430"/>
                      <a:pt x="152" y="1430"/>
                    </a:cubicBezTo>
                    <a:cubicBezTo>
                      <a:pt x="189" y="1430"/>
                      <a:pt x="226" y="1416"/>
                      <a:pt x="252" y="1383"/>
                    </a:cubicBezTo>
                    <a:cubicBezTo>
                      <a:pt x="461" y="1048"/>
                      <a:pt x="608" y="441"/>
                      <a:pt x="440" y="44"/>
                    </a:cubicBezTo>
                    <a:cubicBezTo>
                      <a:pt x="413" y="16"/>
                      <a:pt x="370" y="1"/>
                      <a:pt x="3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58"/>
              <p:cNvSpPr/>
              <p:nvPr/>
            </p:nvSpPr>
            <p:spPr>
              <a:xfrm>
                <a:off x="4793650" y="1547400"/>
                <a:ext cx="41700" cy="39750"/>
              </a:xfrm>
              <a:custGeom>
                <a:avLst/>
                <a:gdLst/>
                <a:ahLst/>
                <a:cxnLst/>
                <a:rect l="l" t="t" r="r" b="b"/>
                <a:pathLst>
                  <a:path w="1668" h="1590" extrusionOk="0">
                    <a:moveTo>
                      <a:pt x="147" y="1"/>
                    </a:moveTo>
                    <a:cubicBezTo>
                      <a:pt x="43" y="1"/>
                      <a:pt x="1" y="126"/>
                      <a:pt x="43" y="210"/>
                    </a:cubicBezTo>
                    <a:cubicBezTo>
                      <a:pt x="231" y="377"/>
                      <a:pt x="545" y="461"/>
                      <a:pt x="754" y="629"/>
                    </a:cubicBezTo>
                    <a:cubicBezTo>
                      <a:pt x="1068" y="838"/>
                      <a:pt x="1277" y="1152"/>
                      <a:pt x="1403" y="1507"/>
                    </a:cubicBezTo>
                    <a:cubicBezTo>
                      <a:pt x="1440" y="1563"/>
                      <a:pt x="1501" y="1590"/>
                      <a:pt x="1553" y="1590"/>
                    </a:cubicBezTo>
                    <a:cubicBezTo>
                      <a:pt x="1618" y="1590"/>
                      <a:pt x="1668" y="1547"/>
                      <a:pt x="1633" y="1465"/>
                    </a:cubicBezTo>
                    <a:cubicBezTo>
                      <a:pt x="1528" y="1068"/>
                      <a:pt x="1319" y="733"/>
                      <a:pt x="1005" y="461"/>
                    </a:cubicBezTo>
                    <a:cubicBezTo>
                      <a:pt x="775" y="273"/>
                      <a:pt x="440" y="22"/>
                      <a:pt x="1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58"/>
              <p:cNvSpPr/>
              <p:nvPr/>
            </p:nvSpPr>
            <p:spPr>
              <a:xfrm>
                <a:off x="4696875" y="1533775"/>
                <a:ext cx="45550" cy="13650"/>
              </a:xfrm>
              <a:custGeom>
                <a:avLst/>
                <a:gdLst/>
                <a:ahLst/>
                <a:cxnLst/>
                <a:rect l="l" t="t" r="r" b="b"/>
                <a:pathLst>
                  <a:path w="1822" h="546" extrusionOk="0">
                    <a:moveTo>
                      <a:pt x="1280" y="0"/>
                    </a:moveTo>
                    <a:cubicBezTo>
                      <a:pt x="862" y="0"/>
                      <a:pt x="379" y="86"/>
                      <a:pt x="106" y="295"/>
                    </a:cubicBezTo>
                    <a:cubicBezTo>
                      <a:pt x="1" y="378"/>
                      <a:pt x="106" y="546"/>
                      <a:pt x="210" y="546"/>
                    </a:cubicBezTo>
                    <a:cubicBezTo>
                      <a:pt x="440" y="546"/>
                      <a:pt x="671" y="441"/>
                      <a:pt x="901" y="378"/>
                    </a:cubicBezTo>
                    <a:cubicBezTo>
                      <a:pt x="1173" y="337"/>
                      <a:pt x="1424" y="295"/>
                      <a:pt x="1696" y="274"/>
                    </a:cubicBezTo>
                    <a:cubicBezTo>
                      <a:pt x="1821" y="253"/>
                      <a:pt x="1780" y="23"/>
                      <a:pt x="1633" y="23"/>
                    </a:cubicBezTo>
                    <a:cubicBezTo>
                      <a:pt x="1526" y="8"/>
                      <a:pt x="1406" y="0"/>
                      <a:pt x="12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58"/>
              <p:cNvSpPr/>
              <p:nvPr/>
            </p:nvSpPr>
            <p:spPr>
              <a:xfrm>
                <a:off x="4674025" y="1492450"/>
                <a:ext cx="31100" cy="53550"/>
              </a:xfrm>
              <a:custGeom>
                <a:avLst/>
                <a:gdLst/>
                <a:ahLst/>
                <a:cxnLst/>
                <a:rect l="l" t="t" r="r" b="b"/>
                <a:pathLst>
                  <a:path w="1244" h="2142" extrusionOk="0">
                    <a:moveTo>
                      <a:pt x="150" y="1"/>
                    </a:moveTo>
                    <a:cubicBezTo>
                      <a:pt x="71" y="1"/>
                      <a:pt x="0" y="80"/>
                      <a:pt x="15" y="169"/>
                    </a:cubicBezTo>
                    <a:cubicBezTo>
                      <a:pt x="120" y="483"/>
                      <a:pt x="329" y="776"/>
                      <a:pt x="476" y="1090"/>
                    </a:cubicBezTo>
                    <a:cubicBezTo>
                      <a:pt x="664" y="1404"/>
                      <a:pt x="831" y="1738"/>
                      <a:pt x="978" y="2094"/>
                    </a:cubicBezTo>
                    <a:cubicBezTo>
                      <a:pt x="1004" y="2127"/>
                      <a:pt x="1041" y="2142"/>
                      <a:pt x="1079" y="2142"/>
                    </a:cubicBezTo>
                    <a:cubicBezTo>
                      <a:pt x="1160" y="2142"/>
                      <a:pt x="1243" y="2075"/>
                      <a:pt x="1229" y="1990"/>
                    </a:cubicBezTo>
                    <a:cubicBezTo>
                      <a:pt x="1124" y="1634"/>
                      <a:pt x="936" y="1299"/>
                      <a:pt x="769" y="985"/>
                    </a:cubicBezTo>
                    <a:cubicBezTo>
                      <a:pt x="622" y="671"/>
                      <a:pt x="476" y="316"/>
                      <a:pt x="245" y="44"/>
                    </a:cubicBezTo>
                    <a:cubicBezTo>
                      <a:pt x="215" y="14"/>
                      <a:pt x="182" y="1"/>
                      <a:pt x="1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58"/>
              <p:cNvSpPr/>
              <p:nvPr/>
            </p:nvSpPr>
            <p:spPr>
              <a:xfrm>
                <a:off x="4612150" y="1544800"/>
                <a:ext cx="41050" cy="26900"/>
              </a:xfrm>
              <a:custGeom>
                <a:avLst/>
                <a:gdLst/>
                <a:ahLst/>
                <a:cxnLst/>
                <a:rect l="l" t="t" r="r" b="b"/>
                <a:pathLst>
                  <a:path w="1642" h="1076" extrusionOk="0">
                    <a:moveTo>
                      <a:pt x="168" y="0"/>
                    </a:moveTo>
                    <a:cubicBezTo>
                      <a:pt x="42" y="0"/>
                      <a:pt x="0" y="147"/>
                      <a:pt x="63" y="230"/>
                    </a:cubicBezTo>
                    <a:cubicBezTo>
                      <a:pt x="210" y="398"/>
                      <a:pt x="503" y="523"/>
                      <a:pt x="712" y="628"/>
                    </a:cubicBezTo>
                    <a:cubicBezTo>
                      <a:pt x="942" y="753"/>
                      <a:pt x="1172" y="900"/>
                      <a:pt x="1402" y="1067"/>
                    </a:cubicBezTo>
                    <a:cubicBezTo>
                      <a:pt x="1419" y="1073"/>
                      <a:pt x="1436" y="1076"/>
                      <a:pt x="1453" y="1076"/>
                    </a:cubicBezTo>
                    <a:cubicBezTo>
                      <a:pt x="1558" y="1076"/>
                      <a:pt x="1642" y="969"/>
                      <a:pt x="1570" y="879"/>
                    </a:cubicBezTo>
                    <a:cubicBezTo>
                      <a:pt x="1381" y="649"/>
                      <a:pt x="1151" y="481"/>
                      <a:pt x="921" y="356"/>
                    </a:cubicBezTo>
                    <a:cubicBezTo>
                      <a:pt x="691" y="230"/>
                      <a:pt x="419" y="21"/>
                      <a:pt x="1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58"/>
              <p:cNvSpPr/>
              <p:nvPr/>
            </p:nvSpPr>
            <p:spPr>
              <a:xfrm>
                <a:off x="4612100" y="1492625"/>
                <a:ext cx="68600" cy="58775"/>
              </a:xfrm>
              <a:custGeom>
                <a:avLst/>
                <a:gdLst/>
                <a:ahLst/>
                <a:cxnLst/>
                <a:rect l="l" t="t" r="r" b="b"/>
                <a:pathLst>
                  <a:path w="2744" h="2351" extrusionOk="0">
                    <a:moveTo>
                      <a:pt x="2537" y="1"/>
                    </a:moveTo>
                    <a:cubicBezTo>
                      <a:pt x="2516" y="1"/>
                      <a:pt x="2494" y="5"/>
                      <a:pt x="2471" y="16"/>
                    </a:cubicBezTo>
                    <a:cubicBezTo>
                      <a:pt x="1446" y="413"/>
                      <a:pt x="672" y="1271"/>
                      <a:pt x="65" y="2192"/>
                    </a:cubicBezTo>
                    <a:cubicBezTo>
                      <a:pt x="1" y="2240"/>
                      <a:pt x="98" y="2351"/>
                      <a:pt x="184" y="2351"/>
                    </a:cubicBezTo>
                    <a:cubicBezTo>
                      <a:pt x="210" y="2351"/>
                      <a:pt x="234" y="2341"/>
                      <a:pt x="253" y="2317"/>
                    </a:cubicBezTo>
                    <a:cubicBezTo>
                      <a:pt x="923" y="1480"/>
                      <a:pt x="1613" y="769"/>
                      <a:pt x="2597" y="309"/>
                    </a:cubicBezTo>
                    <a:cubicBezTo>
                      <a:pt x="2744" y="235"/>
                      <a:pt x="2681" y="1"/>
                      <a:pt x="25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58"/>
              <p:cNvSpPr/>
              <p:nvPr/>
            </p:nvSpPr>
            <p:spPr>
              <a:xfrm>
                <a:off x="4727225" y="1492725"/>
                <a:ext cx="14150" cy="48000"/>
              </a:xfrm>
              <a:custGeom>
                <a:avLst/>
                <a:gdLst/>
                <a:ahLst/>
                <a:cxnLst/>
                <a:rect l="l" t="t" r="r" b="b"/>
                <a:pathLst>
                  <a:path w="566" h="1920" extrusionOk="0">
                    <a:moveTo>
                      <a:pt x="198" y="1"/>
                    </a:moveTo>
                    <a:cubicBezTo>
                      <a:pt x="143" y="1"/>
                      <a:pt x="94" y="28"/>
                      <a:pt x="84" y="95"/>
                    </a:cubicBezTo>
                    <a:cubicBezTo>
                      <a:pt x="1" y="619"/>
                      <a:pt x="147" y="1288"/>
                      <a:pt x="293" y="1811"/>
                    </a:cubicBezTo>
                    <a:cubicBezTo>
                      <a:pt x="303" y="1887"/>
                      <a:pt x="359" y="1920"/>
                      <a:pt x="418" y="1920"/>
                    </a:cubicBezTo>
                    <a:cubicBezTo>
                      <a:pt x="490" y="1920"/>
                      <a:pt x="566" y="1871"/>
                      <a:pt x="566" y="1790"/>
                    </a:cubicBezTo>
                    <a:cubicBezTo>
                      <a:pt x="524" y="1497"/>
                      <a:pt x="482" y="1183"/>
                      <a:pt x="419" y="891"/>
                    </a:cubicBezTo>
                    <a:cubicBezTo>
                      <a:pt x="398" y="639"/>
                      <a:pt x="398" y="347"/>
                      <a:pt x="356" y="95"/>
                    </a:cubicBezTo>
                    <a:cubicBezTo>
                      <a:pt x="334" y="39"/>
                      <a:pt x="262" y="1"/>
                      <a:pt x="19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58"/>
              <p:cNvSpPr/>
              <p:nvPr/>
            </p:nvSpPr>
            <p:spPr>
              <a:xfrm>
                <a:off x="4794000" y="1504225"/>
                <a:ext cx="24275" cy="47550"/>
              </a:xfrm>
              <a:custGeom>
                <a:avLst/>
                <a:gdLst/>
                <a:ahLst/>
                <a:cxnLst/>
                <a:rect l="l" t="t" r="r" b="b"/>
                <a:pathLst>
                  <a:path w="971" h="1902" extrusionOk="0">
                    <a:moveTo>
                      <a:pt x="851" y="0"/>
                    </a:moveTo>
                    <a:cubicBezTo>
                      <a:pt x="817" y="0"/>
                      <a:pt x="784" y="16"/>
                      <a:pt x="761" y="54"/>
                    </a:cubicBezTo>
                    <a:cubicBezTo>
                      <a:pt x="573" y="284"/>
                      <a:pt x="531" y="577"/>
                      <a:pt x="426" y="828"/>
                    </a:cubicBezTo>
                    <a:cubicBezTo>
                      <a:pt x="301" y="1142"/>
                      <a:pt x="133" y="1456"/>
                      <a:pt x="29" y="1770"/>
                    </a:cubicBezTo>
                    <a:cubicBezTo>
                      <a:pt x="0" y="1840"/>
                      <a:pt x="68" y="1901"/>
                      <a:pt x="140" y="1901"/>
                    </a:cubicBezTo>
                    <a:cubicBezTo>
                      <a:pt x="175" y="1901"/>
                      <a:pt x="211" y="1887"/>
                      <a:pt x="238" y="1853"/>
                    </a:cubicBezTo>
                    <a:cubicBezTo>
                      <a:pt x="426" y="1560"/>
                      <a:pt x="552" y="1226"/>
                      <a:pt x="677" y="933"/>
                    </a:cubicBezTo>
                    <a:cubicBezTo>
                      <a:pt x="782" y="682"/>
                      <a:pt x="949" y="389"/>
                      <a:pt x="970" y="117"/>
                    </a:cubicBezTo>
                    <a:cubicBezTo>
                      <a:pt x="970" y="50"/>
                      <a:pt x="911" y="0"/>
                      <a:pt x="8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58"/>
              <p:cNvSpPr/>
              <p:nvPr/>
            </p:nvSpPr>
            <p:spPr>
              <a:xfrm>
                <a:off x="4729225" y="1484225"/>
                <a:ext cx="91450" cy="26400"/>
              </a:xfrm>
              <a:custGeom>
                <a:avLst/>
                <a:gdLst/>
                <a:ahLst/>
                <a:cxnLst/>
                <a:rect l="l" t="t" r="r" b="b"/>
                <a:pathLst>
                  <a:path w="3658" h="1056" extrusionOk="0">
                    <a:moveTo>
                      <a:pt x="1498" y="0"/>
                    </a:moveTo>
                    <a:cubicBezTo>
                      <a:pt x="991" y="0"/>
                      <a:pt x="498" y="92"/>
                      <a:pt x="130" y="247"/>
                    </a:cubicBezTo>
                    <a:cubicBezTo>
                      <a:pt x="1" y="321"/>
                      <a:pt x="18" y="509"/>
                      <a:pt x="139" y="509"/>
                    </a:cubicBezTo>
                    <a:cubicBezTo>
                      <a:pt x="155" y="509"/>
                      <a:pt x="173" y="506"/>
                      <a:pt x="193" y="498"/>
                    </a:cubicBezTo>
                    <a:cubicBezTo>
                      <a:pt x="521" y="404"/>
                      <a:pt x="946" y="343"/>
                      <a:pt x="1386" y="343"/>
                    </a:cubicBezTo>
                    <a:cubicBezTo>
                      <a:pt x="2122" y="343"/>
                      <a:pt x="2899" y="516"/>
                      <a:pt x="3331" y="1000"/>
                    </a:cubicBezTo>
                    <a:cubicBezTo>
                      <a:pt x="3361" y="1040"/>
                      <a:pt x="3396" y="1056"/>
                      <a:pt x="3431" y="1056"/>
                    </a:cubicBezTo>
                    <a:cubicBezTo>
                      <a:pt x="3545" y="1056"/>
                      <a:pt x="3657" y="882"/>
                      <a:pt x="3561" y="770"/>
                    </a:cubicBezTo>
                    <a:cubicBezTo>
                      <a:pt x="3115" y="222"/>
                      <a:pt x="2289" y="0"/>
                      <a:pt x="149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58"/>
              <p:cNvSpPr/>
              <p:nvPr/>
            </p:nvSpPr>
            <p:spPr>
              <a:xfrm>
                <a:off x="4828200" y="1567800"/>
                <a:ext cx="48125" cy="19950"/>
              </a:xfrm>
              <a:custGeom>
                <a:avLst/>
                <a:gdLst/>
                <a:ahLst/>
                <a:cxnLst/>
                <a:rect l="l" t="t" r="r" b="b"/>
                <a:pathLst>
                  <a:path w="1925" h="798" extrusionOk="0">
                    <a:moveTo>
                      <a:pt x="1778" y="1"/>
                    </a:moveTo>
                    <a:cubicBezTo>
                      <a:pt x="1506" y="1"/>
                      <a:pt x="1255" y="168"/>
                      <a:pt x="1025" y="252"/>
                    </a:cubicBezTo>
                    <a:cubicBezTo>
                      <a:pt x="732" y="357"/>
                      <a:pt x="418" y="419"/>
                      <a:pt x="125" y="524"/>
                    </a:cubicBezTo>
                    <a:cubicBezTo>
                      <a:pt x="5" y="584"/>
                      <a:pt x="0" y="797"/>
                      <a:pt x="128" y="797"/>
                    </a:cubicBezTo>
                    <a:cubicBezTo>
                      <a:pt x="134" y="797"/>
                      <a:pt x="140" y="797"/>
                      <a:pt x="146" y="796"/>
                    </a:cubicBezTo>
                    <a:cubicBezTo>
                      <a:pt x="460" y="754"/>
                      <a:pt x="774" y="670"/>
                      <a:pt x="1067" y="566"/>
                    </a:cubicBezTo>
                    <a:cubicBezTo>
                      <a:pt x="1339" y="482"/>
                      <a:pt x="1653" y="398"/>
                      <a:pt x="1862" y="231"/>
                    </a:cubicBezTo>
                    <a:cubicBezTo>
                      <a:pt x="1925" y="147"/>
                      <a:pt x="1883" y="1"/>
                      <a:pt x="177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58"/>
              <p:cNvSpPr/>
              <p:nvPr/>
            </p:nvSpPr>
            <p:spPr>
              <a:xfrm>
                <a:off x="4843875" y="1646800"/>
                <a:ext cx="47100" cy="10500"/>
              </a:xfrm>
              <a:custGeom>
                <a:avLst/>
                <a:gdLst/>
                <a:ahLst/>
                <a:cxnLst/>
                <a:rect l="l" t="t" r="r" b="b"/>
                <a:pathLst>
                  <a:path w="1884" h="420" extrusionOk="0">
                    <a:moveTo>
                      <a:pt x="680" y="1"/>
                    </a:moveTo>
                    <a:cubicBezTo>
                      <a:pt x="493" y="1"/>
                      <a:pt x="307" y="12"/>
                      <a:pt x="126" y="42"/>
                    </a:cubicBezTo>
                    <a:cubicBezTo>
                      <a:pt x="1" y="63"/>
                      <a:pt x="1" y="251"/>
                      <a:pt x="126" y="272"/>
                    </a:cubicBezTo>
                    <a:cubicBezTo>
                      <a:pt x="628" y="356"/>
                      <a:pt x="1151" y="356"/>
                      <a:pt x="1674" y="419"/>
                    </a:cubicBezTo>
                    <a:cubicBezTo>
                      <a:pt x="1681" y="419"/>
                      <a:pt x="1687" y="420"/>
                      <a:pt x="1693" y="420"/>
                    </a:cubicBezTo>
                    <a:cubicBezTo>
                      <a:pt x="1883" y="420"/>
                      <a:pt x="1877" y="104"/>
                      <a:pt x="1674" y="63"/>
                    </a:cubicBezTo>
                    <a:cubicBezTo>
                      <a:pt x="1353" y="36"/>
                      <a:pt x="1014" y="1"/>
                      <a:pt x="68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58"/>
              <p:cNvSpPr/>
              <p:nvPr/>
            </p:nvSpPr>
            <p:spPr>
              <a:xfrm>
                <a:off x="4869800" y="1566450"/>
                <a:ext cx="26400" cy="90150"/>
              </a:xfrm>
              <a:custGeom>
                <a:avLst/>
                <a:gdLst/>
                <a:ahLst/>
                <a:cxnLst/>
                <a:rect l="l" t="t" r="r" b="b"/>
                <a:pathLst>
                  <a:path w="1056" h="3606" extrusionOk="0">
                    <a:moveTo>
                      <a:pt x="158" y="1"/>
                    </a:moveTo>
                    <a:cubicBezTo>
                      <a:pt x="80" y="1"/>
                      <a:pt x="0" y="74"/>
                      <a:pt x="31" y="180"/>
                    </a:cubicBezTo>
                    <a:cubicBezTo>
                      <a:pt x="470" y="1227"/>
                      <a:pt x="930" y="2315"/>
                      <a:pt x="575" y="3444"/>
                    </a:cubicBezTo>
                    <a:cubicBezTo>
                      <a:pt x="546" y="3530"/>
                      <a:pt x="634" y="3606"/>
                      <a:pt x="706" y="3606"/>
                    </a:cubicBezTo>
                    <a:cubicBezTo>
                      <a:pt x="740" y="3606"/>
                      <a:pt x="771" y="3589"/>
                      <a:pt x="784" y="3549"/>
                    </a:cubicBezTo>
                    <a:cubicBezTo>
                      <a:pt x="1056" y="2942"/>
                      <a:pt x="1035" y="2336"/>
                      <a:pt x="889" y="1708"/>
                    </a:cubicBezTo>
                    <a:cubicBezTo>
                      <a:pt x="784" y="1164"/>
                      <a:pt x="658" y="431"/>
                      <a:pt x="240" y="34"/>
                    </a:cubicBezTo>
                    <a:cubicBezTo>
                      <a:pt x="217" y="11"/>
                      <a:pt x="188" y="1"/>
                      <a:pt x="15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58"/>
              <p:cNvSpPr/>
              <p:nvPr/>
            </p:nvSpPr>
            <p:spPr>
              <a:xfrm>
                <a:off x="4839300" y="1680175"/>
                <a:ext cx="41250" cy="31700"/>
              </a:xfrm>
              <a:custGeom>
                <a:avLst/>
                <a:gdLst/>
                <a:ahLst/>
                <a:cxnLst/>
                <a:rect l="l" t="t" r="r" b="b"/>
                <a:pathLst>
                  <a:path w="1650" h="1268" extrusionOk="0">
                    <a:moveTo>
                      <a:pt x="179" y="1"/>
                    </a:moveTo>
                    <a:cubicBezTo>
                      <a:pt x="72" y="1"/>
                      <a:pt x="0" y="110"/>
                      <a:pt x="100" y="193"/>
                    </a:cubicBezTo>
                    <a:cubicBezTo>
                      <a:pt x="309" y="402"/>
                      <a:pt x="539" y="569"/>
                      <a:pt x="748" y="758"/>
                    </a:cubicBezTo>
                    <a:cubicBezTo>
                      <a:pt x="958" y="904"/>
                      <a:pt x="1146" y="1113"/>
                      <a:pt x="1376" y="1239"/>
                    </a:cubicBezTo>
                    <a:cubicBezTo>
                      <a:pt x="1408" y="1259"/>
                      <a:pt x="1438" y="1267"/>
                      <a:pt x="1465" y="1267"/>
                    </a:cubicBezTo>
                    <a:cubicBezTo>
                      <a:pt x="1583" y="1267"/>
                      <a:pt x="1649" y="1111"/>
                      <a:pt x="1564" y="1009"/>
                    </a:cubicBezTo>
                    <a:cubicBezTo>
                      <a:pt x="1376" y="800"/>
                      <a:pt x="1125" y="653"/>
                      <a:pt x="916" y="465"/>
                    </a:cubicBezTo>
                    <a:cubicBezTo>
                      <a:pt x="707" y="297"/>
                      <a:pt x="497" y="130"/>
                      <a:pt x="267" y="25"/>
                    </a:cubicBezTo>
                    <a:cubicBezTo>
                      <a:pt x="237" y="8"/>
                      <a:pt x="207" y="1"/>
                      <a:pt x="1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58"/>
              <p:cNvSpPr/>
              <p:nvPr/>
            </p:nvSpPr>
            <p:spPr>
              <a:xfrm>
                <a:off x="4797975" y="1724375"/>
                <a:ext cx="30575" cy="37900"/>
              </a:xfrm>
              <a:custGeom>
                <a:avLst/>
                <a:gdLst/>
                <a:ahLst/>
                <a:cxnLst/>
                <a:rect l="l" t="t" r="r" b="b"/>
                <a:pathLst>
                  <a:path w="1223" h="1516" extrusionOk="0">
                    <a:moveTo>
                      <a:pt x="155" y="1"/>
                    </a:moveTo>
                    <a:cubicBezTo>
                      <a:pt x="71" y="1"/>
                      <a:pt x="1" y="82"/>
                      <a:pt x="58" y="182"/>
                    </a:cubicBezTo>
                    <a:cubicBezTo>
                      <a:pt x="288" y="622"/>
                      <a:pt x="539" y="1124"/>
                      <a:pt x="916" y="1459"/>
                    </a:cubicBezTo>
                    <a:cubicBezTo>
                      <a:pt x="944" y="1499"/>
                      <a:pt x="982" y="1515"/>
                      <a:pt x="1020" y="1515"/>
                    </a:cubicBezTo>
                    <a:cubicBezTo>
                      <a:pt x="1121" y="1515"/>
                      <a:pt x="1222" y="1398"/>
                      <a:pt x="1146" y="1291"/>
                    </a:cubicBezTo>
                    <a:cubicBezTo>
                      <a:pt x="853" y="873"/>
                      <a:pt x="539" y="475"/>
                      <a:pt x="267" y="57"/>
                    </a:cubicBezTo>
                    <a:cubicBezTo>
                      <a:pt x="235" y="18"/>
                      <a:pt x="194" y="1"/>
                      <a:pt x="1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58"/>
              <p:cNvSpPr/>
              <p:nvPr/>
            </p:nvSpPr>
            <p:spPr>
              <a:xfrm>
                <a:off x="4818400" y="1705275"/>
                <a:ext cx="60325" cy="56675"/>
              </a:xfrm>
              <a:custGeom>
                <a:avLst/>
                <a:gdLst/>
                <a:ahLst/>
                <a:cxnLst/>
                <a:rect l="l" t="t" r="r" b="b"/>
                <a:pathLst>
                  <a:path w="2413" h="2267" extrusionOk="0">
                    <a:moveTo>
                      <a:pt x="2286" y="1"/>
                    </a:moveTo>
                    <a:cubicBezTo>
                      <a:pt x="2238" y="1"/>
                      <a:pt x="2188" y="22"/>
                      <a:pt x="2170" y="68"/>
                    </a:cubicBezTo>
                    <a:cubicBezTo>
                      <a:pt x="1877" y="486"/>
                      <a:pt x="1752" y="925"/>
                      <a:pt x="1354" y="1281"/>
                    </a:cubicBezTo>
                    <a:cubicBezTo>
                      <a:pt x="999" y="1658"/>
                      <a:pt x="580" y="1846"/>
                      <a:pt x="120" y="2055"/>
                    </a:cubicBezTo>
                    <a:cubicBezTo>
                      <a:pt x="1" y="2095"/>
                      <a:pt x="89" y="2266"/>
                      <a:pt x="205" y="2266"/>
                    </a:cubicBezTo>
                    <a:cubicBezTo>
                      <a:pt x="211" y="2266"/>
                      <a:pt x="218" y="2266"/>
                      <a:pt x="224" y="2264"/>
                    </a:cubicBezTo>
                    <a:cubicBezTo>
                      <a:pt x="1145" y="2097"/>
                      <a:pt x="2296" y="1072"/>
                      <a:pt x="2400" y="109"/>
                    </a:cubicBezTo>
                    <a:cubicBezTo>
                      <a:pt x="2412" y="38"/>
                      <a:pt x="2350" y="1"/>
                      <a:pt x="228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58"/>
              <p:cNvSpPr/>
              <p:nvPr/>
            </p:nvSpPr>
            <p:spPr>
              <a:xfrm>
                <a:off x="4766825" y="1735725"/>
                <a:ext cx="18500" cy="49175"/>
              </a:xfrm>
              <a:custGeom>
                <a:avLst/>
                <a:gdLst/>
                <a:ahLst/>
                <a:cxnLst/>
                <a:rect l="l" t="t" r="r" b="b"/>
                <a:pathLst>
                  <a:path w="740" h="1967" extrusionOk="0">
                    <a:moveTo>
                      <a:pt x="156" y="1"/>
                    </a:moveTo>
                    <a:cubicBezTo>
                      <a:pt x="80" y="1"/>
                      <a:pt x="0" y="65"/>
                      <a:pt x="28" y="147"/>
                    </a:cubicBezTo>
                    <a:cubicBezTo>
                      <a:pt x="132" y="733"/>
                      <a:pt x="258" y="1381"/>
                      <a:pt x="488" y="1904"/>
                    </a:cubicBezTo>
                    <a:cubicBezTo>
                      <a:pt x="510" y="1948"/>
                      <a:pt x="547" y="1966"/>
                      <a:pt x="586" y="1966"/>
                    </a:cubicBezTo>
                    <a:cubicBezTo>
                      <a:pt x="659" y="1966"/>
                      <a:pt x="739" y="1902"/>
                      <a:pt x="739" y="1821"/>
                    </a:cubicBezTo>
                    <a:cubicBezTo>
                      <a:pt x="697" y="1256"/>
                      <a:pt x="467" y="607"/>
                      <a:pt x="258" y="63"/>
                    </a:cubicBezTo>
                    <a:cubicBezTo>
                      <a:pt x="236" y="19"/>
                      <a:pt x="196" y="1"/>
                      <a:pt x="15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58"/>
              <p:cNvSpPr/>
              <p:nvPr/>
            </p:nvSpPr>
            <p:spPr>
              <a:xfrm>
                <a:off x="4702650" y="1737150"/>
                <a:ext cx="15800" cy="46825"/>
              </a:xfrm>
              <a:custGeom>
                <a:avLst/>
                <a:gdLst/>
                <a:ahLst/>
                <a:cxnLst/>
                <a:rect l="l" t="t" r="r" b="b"/>
                <a:pathLst>
                  <a:path w="632" h="1873" extrusionOk="0">
                    <a:moveTo>
                      <a:pt x="507" y="0"/>
                    </a:moveTo>
                    <a:cubicBezTo>
                      <a:pt x="462" y="0"/>
                      <a:pt x="415" y="29"/>
                      <a:pt x="398" y="90"/>
                    </a:cubicBezTo>
                    <a:cubicBezTo>
                      <a:pt x="293" y="383"/>
                      <a:pt x="230" y="676"/>
                      <a:pt x="147" y="948"/>
                    </a:cubicBezTo>
                    <a:cubicBezTo>
                      <a:pt x="105" y="1220"/>
                      <a:pt x="0" y="1471"/>
                      <a:pt x="21" y="1743"/>
                    </a:cubicBezTo>
                    <a:cubicBezTo>
                      <a:pt x="21" y="1823"/>
                      <a:pt x="84" y="1872"/>
                      <a:pt x="151" y="1872"/>
                    </a:cubicBezTo>
                    <a:cubicBezTo>
                      <a:pt x="207" y="1872"/>
                      <a:pt x="265" y="1839"/>
                      <a:pt x="293" y="1764"/>
                    </a:cubicBezTo>
                    <a:cubicBezTo>
                      <a:pt x="398" y="1534"/>
                      <a:pt x="398" y="1220"/>
                      <a:pt x="440" y="948"/>
                    </a:cubicBezTo>
                    <a:cubicBezTo>
                      <a:pt x="502" y="697"/>
                      <a:pt x="544" y="404"/>
                      <a:pt x="607" y="153"/>
                    </a:cubicBezTo>
                    <a:cubicBezTo>
                      <a:pt x="631" y="55"/>
                      <a:pt x="571" y="0"/>
                      <a:pt x="5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58"/>
              <p:cNvSpPr/>
              <p:nvPr/>
            </p:nvSpPr>
            <p:spPr>
              <a:xfrm>
                <a:off x="4702375" y="1778125"/>
                <a:ext cx="82725" cy="18825"/>
              </a:xfrm>
              <a:custGeom>
                <a:avLst/>
                <a:gdLst/>
                <a:ahLst/>
                <a:cxnLst/>
                <a:rect l="l" t="t" r="r" b="b"/>
                <a:pathLst>
                  <a:path w="3309" h="753" extrusionOk="0">
                    <a:moveTo>
                      <a:pt x="169" y="1"/>
                    </a:moveTo>
                    <a:cubicBezTo>
                      <a:pt x="80" y="1"/>
                      <a:pt x="0" y="159"/>
                      <a:pt x="53" y="229"/>
                    </a:cubicBezTo>
                    <a:cubicBezTo>
                      <a:pt x="471" y="669"/>
                      <a:pt x="1099" y="752"/>
                      <a:pt x="1685" y="752"/>
                    </a:cubicBezTo>
                    <a:cubicBezTo>
                      <a:pt x="2229" y="752"/>
                      <a:pt x="2920" y="711"/>
                      <a:pt x="3254" y="208"/>
                    </a:cubicBezTo>
                    <a:cubicBezTo>
                      <a:pt x="3309" y="118"/>
                      <a:pt x="3206" y="12"/>
                      <a:pt x="3110" y="12"/>
                    </a:cubicBezTo>
                    <a:cubicBezTo>
                      <a:pt x="3095" y="12"/>
                      <a:pt x="3080" y="14"/>
                      <a:pt x="3066" y="20"/>
                    </a:cubicBezTo>
                    <a:cubicBezTo>
                      <a:pt x="2624" y="274"/>
                      <a:pt x="2070" y="429"/>
                      <a:pt x="1532" y="429"/>
                    </a:cubicBezTo>
                    <a:cubicBezTo>
                      <a:pt x="1053" y="429"/>
                      <a:pt x="585" y="306"/>
                      <a:pt x="220" y="20"/>
                    </a:cubicBezTo>
                    <a:cubicBezTo>
                      <a:pt x="203" y="7"/>
                      <a:pt x="186" y="1"/>
                      <a:pt x="1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58"/>
              <p:cNvSpPr/>
              <p:nvPr/>
            </p:nvSpPr>
            <p:spPr>
              <a:xfrm>
                <a:off x="4644475" y="1727250"/>
                <a:ext cx="42050" cy="39850"/>
              </a:xfrm>
              <a:custGeom>
                <a:avLst/>
                <a:gdLst/>
                <a:ahLst/>
                <a:cxnLst/>
                <a:rect l="l" t="t" r="r" b="b"/>
                <a:pathLst>
                  <a:path w="1682" h="1594" extrusionOk="0">
                    <a:moveTo>
                      <a:pt x="1554" y="0"/>
                    </a:moveTo>
                    <a:cubicBezTo>
                      <a:pt x="1534" y="0"/>
                      <a:pt x="1512" y="8"/>
                      <a:pt x="1490" y="25"/>
                    </a:cubicBezTo>
                    <a:cubicBezTo>
                      <a:pt x="967" y="402"/>
                      <a:pt x="507" y="862"/>
                      <a:pt x="109" y="1323"/>
                    </a:cubicBezTo>
                    <a:cubicBezTo>
                      <a:pt x="1" y="1447"/>
                      <a:pt x="87" y="1593"/>
                      <a:pt x="199" y="1593"/>
                    </a:cubicBezTo>
                    <a:cubicBezTo>
                      <a:pt x="238" y="1593"/>
                      <a:pt x="280" y="1575"/>
                      <a:pt x="318" y="1532"/>
                    </a:cubicBezTo>
                    <a:cubicBezTo>
                      <a:pt x="758" y="1093"/>
                      <a:pt x="1176" y="611"/>
                      <a:pt x="1616" y="172"/>
                    </a:cubicBezTo>
                    <a:cubicBezTo>
                      <a:pt x="1682" y="106"/>
                      <a:pt x="1630" y="0"/>
                      <a:pt x="15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58"/>
              <p:cNvSpPr/>
              <p:nvPr/>
            </p:nvSpPr>
            <p:spPr>
              <a:xfrm>
                <a:off x="4601700" y="1688825"/>
                <a:ext cx="44075" cy="30175"/>
              </a:xfrm>
              <a:custGeom>
                <a:avLst/>
                <a:gdLst/>
                <a:ahLst/>
                <a:cxnLst/>
                <a:rect l="l" t="t" r="r" b="b"/>
                <a:pathLst>
                  <a:path w="1763" h="1207" extrusionOk="0">
                    <a:moveTo>
                      <a:pt x="1577" y="0"/>
                    </a:moveTo>
                    <a:cubicBezTo>
                      <a:pt x="1560" y="0"/>
                      <a:pt x="1543" y="5"/>
                      <a:pt x="1527" y="14"/>
                    </a:cubicBezTo>
                    <a:cubicBezTo>
                      <a:pt x="1255" y="140"/>
                      <a:pt x="1025" y="307"/>
                      <a:pt x="774" y="454"/>
                    </a:cubicBezTo>
                    <a:cubicBezTo>
                      <a:pt x="523" y="621"/>
                      <a:pt x="293" y="746"/>
                      <a:pt x="105" y="956"/>
                    </a:cubicBezTo>
                    <a:cubicBezTo>
                      <a:pt x="1" y="1060"/>
                      <a:pt x="97" y="1207"/>
                      <a:pt x="217" y="1207"/>
                    </a:cubicBezTo>
                    <a:cubicBezTo>
                      <a:pt x="242" y="1207"/>
                      <a:pt x="268" y="1200"/>
                      <a:pt x="293" y="1186"/>
                    </a:cubicBezTo>
                    <a:cubicBezTo>
                      <a:pt x="565" y="1060"/>
                      <a:pt x="774" y="851"/>
                      <a:pt x="1004" y="663"/>
                    </a:cubicBezTo>
                    <a:cubicBezTo>
                      <a:pt x="1234" y="516"/>
                      <a:pt x="1444" y="349"/>
                      <a:pt x="1674" y="202"/>
                    </a:cubicBezTo>
                    <a:cubicBezTo>
                      <a:pt x="1762" y="131"/>
                      <a:pt x="1671" y="0"/>
                      <a:pt x="157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58"/>
              <p:cNvSpPr/>
              <p:nvPr/>
            </p:nvSpPr>
            <p:spPr>
              <a:xfrm>
                <a:off x="4602725" y="1711675"/>
                <a:ext cx="50975" cy="54550"/>
              </a:xfrm>
              <a:custGeom>
                <a:avLst/>
                <a:gdLst/>
                <a:ahLst/>
                <a:cxnLst/>
                <a:rect l="l" t="t" r="r" b="b"/>
                <a:pathLst>
                  <a:path w="2039" h="2182" extrusionOk="0">
                    <a:moveTo>
                      <a:pt x="175" y="0"/>
                    </a:moveTo>
                    <a:cubicBezTo>
                      <a:pt x="102" y="0"/>
                      <a:pt x="22" y="65"/>
                      <a:pt x="22" y="146"/>
                    </a:cubicBezTo>
                    <a:cubicBezTo>
                      <a:pt x="1" y="586"/>
                      <a:pt x="336" y="1088"/>
                      <a:pt x="587" y="1402"/>
                    </a:cubicBezTo>
                    <a:cubicBezTo>
                      <a:pt x="900" y="1757"/>
                      <a:pt x="1361" y="2113"/>
                      <a:pt x="1821" y="2176"/>
                    </a:cubicBezTo>
                    <a:cubicBezTo>
                      <a:pt x="1837" y="2180"/>
                      <a:pt x="1853" y="2182"/>
                      <a:pt x="1867" y="2182"/>
                    </a:cubicBezTo>
                    <a:cubicBezTo>
                      <a:pt x="1999" y="2182"/>
                      <a:pt x="2039" y="2021"/>
                      <a:pt x="1926" y="1946"/>
                    </a:cubicBezTo>
                    <a:cubicBezTo>
                      <a:pt x="1528" y="1716"/>
                      <a:pt x="1193" y="1527"/>
                      <a:pt x="880" y="1192"/>
                    </a:cubicBezTo>
                    <a:cubicBezTo>
                      <a:pt x="566" y="858"/>
                      <a:pt x="482" y="439"/>
                      <a:pt x="273" y="63"/>
                    </a:cubicBezTo>
                    <a:cubicBezTo>
                      <a:pt x="251" y="19"/>
                      <a:pt x="214" y="0"/>
                      <a:pt x="17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58"/>
              <p:cNvSpPr/>
              <p:nvPr/>
            </p:nvSpPr>
            <p:spPr>
              <a:xfrm>
                <a:off x="4586000" y="1603025"/>
                <a:ext cx="50750" cy="9000"/>
              </a:xfrm>
              <a:custGeom>
                <a:avLst/>
                <a:gdLst/>
                <a:ahLst/>
                <a:cxnLst/>
                <a:rect l="l" t="t" r="r" b="b"/>
                <a:pathLst>
                  <a:path w="2030" h="360" extrusionOk="0">
                    <a:moveTo>
                      <a:pt x="482" y="1"/>
                    </a:moveTo>
                    <a:cubicBezTo>
                      <a:pt x="363" y="1"/>
                      <a:pt x="242" y="9"/>
                      <a:pt x="126" y="36"/>
                    </a:cubicBezTo>
                    <a:cubicBezTo>
                      <a:pt x="0" y="77"/>
                      <a:pt x="0" y="245"/>
                      <a:pt x="126" y="308"/>
                    </a:cubicBezTo>
                    <a:cubicBezTo>
                      <a:pt x="262" y="349"/>
                      <a:pt x="413" y="360"/>
                      <a:pt x="565" y="360"/>
                    </a:cubicBezTo>
                    <a:cubicBezTo>
                      <a:pt x="717" y="360"/>
                      <a:pt x="869" y="349"/>
                      <a:pt x="1005" y="349"/>
                    </a:cubicBezTo>
                    <a:cubicBezTo>
                      <a:pt x="1277" y="349"/>
                      <a:pt x="1569" y="349"/>
                      <a:pt x="1862" y="308"/>
                    </a:cubicBezTo>
                    <a:cubicBezTo>
                      <a:pt x="2030" y="245"/>
                      <a:pt x="1967" y="77"/>
                      <a:pt x="1841" y="77"/>
                    </a:cubicBezTo>
                    <a:cubicBezTo>
                      <a:pt x="1549" y="15"/>
                      <a:pt x="1235" y="36"/>
                      <a:pt x="942" y="15"/>
                    </a:cubicBezTo>
                    <a:cubicBezTo>
                      <a:pt x="798" y="15"/>
                      <a:pt x="641" y="1"/>
                      <a:pt x="4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58"/>
              <p:cNvSpPr/>
              <p:nvPr/>
            </p:nvSpPr>
            <p:spPr>
              <a:xfrm>
                <a:off x="4861975" y="1417300"/>
                <a:ext cx="112175" cy="91550"/>
              </a:xfrm>
              <a:custGeom>
                <a:avLst/>
                <a:gdLst/>
                <a:ahLst/>
                <a:cxnLst/>
                <a:rect l="l" t="t" r="r" b="b"/>
                <a:pathLst>
                  <a:path w="4487" h="3662" extrusionOk="0">
                    <a:moveTo>
                      <a:pt x="2727" y="379"/>
                    </a:moveTo>
                    <a:cubicBezTo>
                      <a:pt x="2905" y="379"/>
                      <a:pt x="3087" y="418"/>
                      <a:pt x="3336" y="602"/>
                    </a:cubicBezTo>
                    <a:cubicBezTo>
                      <a:pt x="3587" y="811"/>
                      <a:pt x="3796" y="1167"/>
                      <a:pt x="3880" y="1501"/>
                    </a:cubicBezTo>
                    <a:cubicBezTo>
                      <a:pt x="4068" y="2296"/>
                      <a:pt x="3545" y="3029"/>
                      <a:pt x="2771" y="3259"/>
                    </a:cubicBezTo>
                    <a:cubicBezTo>
                      <a:pt x="2604" y="3315"/>
                      <a:pt x="2442" y="3341"/>
                      <a:pt x="2288" y="3341"/>
                    </a:cubicBezTo>
                    <a:cubicBezTo>
                      <a:pt x="1634" y="3341"/>
                      <a:pt x="1128" y="2866"/>
                      <a:pt x="992" y="2171"/>
                    </a:cubicBezTo>
                    <a:cubicBezTo>
                      <a:pt x="825" y="1252"/>
                      <a:pt x="1388" y="625"/>
                      <a:pt x="2201" y="394"/>
                    </a:cubicBezTo>
                    <a:lnTo>
                      <a:pt x="2201" y="394"/>
                    </a:lnTo>
                    <a:cubicBezTo>
                      <a:pt x="2244" y="397"/>
                      <a:pt x="2286" y="399"/>
                      <a:pt x="2325" y="399"/>
                    </a:cubicBezTo>
                    <a:cubicBezTo>
                      <a:pt x="2473" y="399"/>
                      <a:pt x="2599" y="379"/>
                      <a:pt x="2727" y="379"/>
                    </a:cubicBezTo>
                    <a:close/>
                    <a:moveTo>
                      <a:pt x="2695" y="1"/>
                    </a:moveTo>
                    <a:cubicBezTo>
                      <a:pt x="2515" y="1"/>
                      <a:pt x="2329" y="44"/>
                      <a:pt x="2143" y="141"/>
                    </a:cubicBezTo>
                    <a:cubicBezTo>
                      <a:pt x="1" y="486"/>
                      <a:pt x="446" y="3662"/>
                      <a:pt x="2312" y="3662"/>
                    </a:cubicBezTo>
                    <a:cubicBezTo>
                      <a:pt x="2488" y="3662"/>
                      <a:pt x="2676" y="3634"/>
                      <a:pt x="2875" y="3573"/>
                    </a:cubicBezTo>
                    <a:cubicBezTo>
                      <a:pt x="3796" y="3280"/>
                      <a:pt x="4487" y="2380"/>
                      <a:pt x="4215" y="1397"/>
                    </a:cubicBezTo>
                    <a:cubicBezTo>
                      <a:pt x="4031" y="679"/>
                      <a:pt x="3407" y="1"/>
                      <a:pt x="269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58"/>
              <p:cNvSpPr/>
              <p:nvPr/>
            </p:nvSpPr>
            <p:spPr>
              <a:xfrm>
                <a:off x="4839175" y="1406600"/>
                <a:ext cx="20500" cy="35425"/>
              </a:xfrm>
              <a:custGeom>
                <a:avLst/>
                <a:gdLst/>
                <a:ahLst/>
                <a:cxnLst/>
                <a:rect l="l" t="t" r="r" b="b"/>
                <a:pathLst>
                  <a:path w="820" h="1417" extrusionOk="0">
                    <a:moveTo>
                      <a:pt x="662" y="0"/>
                    </a:moveTo>
                    <a:cubicBezTo>
                      <a:pt x="638" y="0"/>
                      <a:pt x="612" y="8"/>
                      <a:pt x="586" y="25"/>
                    </a:cubicBezTo>
                    <a:cubicBezTo>
                      <a:pt x="209" y="318"/>
                      <a:pt x="0" y="820"/>
                      <a:pt x="0" y="1260"/>
                    </a:cubicBezTo>
                    <a:cubicBezTo>
                      <a:pt x="0" y="1364"/>
                      <a:pt x="73" y="1417"/>
                      <a:pt x="149" y="1417"/>
                    </a:cubicBezTo>
                    <a:cubicBezTo>
                      <a:pt x="225" y="1417"/>
                      <a:pt x="304" y="1364"/>
                      <a:pt x="314" y="1260"/>
                    </a:cubicBezTo>
                    <a:cubicBezTo>
                      <a:pt x="335" y="862"/>
                      <a:pt x="502" y="507"/>
                      <a:pt x="753" y="193"/>
                    </a:cubicBezTo>
                    <a:cubicBezTo>
                      <a:pt x="820" y="110"/>
                      <a:pt x="755" y="0"/>
                      <a:pt x="6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58"/>
              <p:cNvSpPr/>
              <p:nvPr/>
            </p:nvSpPr>
            <p:spPr>
              <a:xfrm>
                <a:off x="4838650" y="1473575"/>
                <a:ext cx="16575" cy="31250"/>
              </a:xfrm>
              <a:custGeom>
                <a:avLst/>
                <a:gdLst/>
                <a:ahLst/>
                <a:cxnLst/>
                <a:rect l="l" t="t" r="r" b="b"/>
                <a:pathLst>
                  <a:path w="663" h="1250" extrusionOk="0">
                    <a:moveTo>
                      <a:pt x="135" y="1"/>
                    </a:moveTo>
                    <a:cubicBezTo>
                      <a:pt x="71" y="1"/>
                      <a:pt x="0" y="44"/>
                      <a:pt x="0" y="129"/>
                    </a:cubicBezTo>
                    <a:cubicBezTo>
                      <a:pt x="0" y="338"/>
                      <a:pt x="21" y="569"/>
                      <a:pt x="105" y="757"/>
                    </a:cubicBezTo>
                    <a:cubicBezTo>
                      <a:pt x="147" y="903"/>
                      <a:pt x="251" y="1217"/>
                      <a:pt x="461" y="1238"/>
                    </a:cubicBezTo>
                    <a:cubicBezTo>
                      <a:pt x="476" y="1246"/>
                      <a:pt x="492" y="1249"/>
                      <a:pt x="509" y="1249"/>
                    </a:cubicBezTo>
                    <a:cubicBezTo>
                      <a:pt x="584" y="1249"/>
                      <a:pt x="662" y="1177"/>
                      <a:pt x="628" y="1092"/>
                    </a:cubicBezTo>
                    <a:cubicBezTo>
                      <a:pt x="586" y="1008"/>
                      <a:pt x="544" y="966"/>
                      <a:pt x="482" y="882"/>
                    </a:cubicBezTo>
                    <a:cubicBezTo>
                      <a:pt x="440" y="799"/>
                      <a:pt x="398" y="694"/>
                      <a:pt x="356" y="589"/>
                    </a:cubicBezTo>
                    <a:cubicBezTo>
                      <a:pt x="314" y="443"/>
                      <a:pt x="251" y="255"/>
                      <a:pt x="230" y="66"/>
                    </a:cubicBezTo>
                    <a:cubicBezTo>
                      <a:pt x="222" y="23"/>
                      <a:pt x="180" y="1"/>
                      <a:pt x="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58"/>
              <p:cNvSpPr/>
              <p:nvPr/>
            </p:nvSpPr>
            <p:spPr>
              <a:xfrm>
                <a:off x="4878325" y="1529100"/>
                <a:ext cx="32000" cy="14700"/>
              </a:xfrm>
              <a:custGeom>
                <a:avLst/>
                <a:gdLst/>
                <a:ahLst/>
                <a:cxnLst/>
                <a:rect l="l" t="t" r="r" b="b"/>
                <a:pathLst>
                  <a:path w="1280" h="588" extrusionOk="0">
                    <a:moveTo>
                      <a:pt x="157" y="0"/>
                    </a:moveTo>
                    <a:cubicBezTo>
                      <a:pt x="71" y="0"/>
                      <a:pt x="1" y="141"/>
                      <a:pt x="87" y="210"/>
                    </a:cubicBezTo>
                    <a:cubicBezTo>
                      <a:pt x="234" y="335"/>
                      <a:pt x="401" y="440"/>
                      <a:pt x="568" y="482"/>
                    </a:cubicBezTo>
                    <a:cubicBezTo>
                      <a:pt x="694" y="529"/>
                      <a:pt x="855" y="588"/>
                      <a:pt x="1007" y="588"/>
                    </a:cubicBezTo>
                    <a:cubicBezTo>
                      <a:pt x="1058" y="588"/>
                      <a:pt x="1107" y="581"/>
                      <a:pt x="1154" y="565"/>
                    </a:cubicBezTo>
                    <a:cubicBezTo>
                      <a:pt x="1259" y="544"/>
                      <a:pt x="1280" y="377"/>
                      <a:pt x="1175" y="335"/>
                    </a:cubicBezTo>
                    <a:cubicBezTo>
                      <a:pt x="1029" y="252"/>
                      <a:pt x="861" y="252"/>
                      <a:pt x="715" y="231"/>
                    </a:cubicBezTo>
                    <a:cubicBezTo>
                      <a:pt x="527" y="168"/>
                      <a:pt x="380" y="126"/>
                      <a:pt x="213" y="21"/>
                    </a:cubicBezTo>
                    <a:cubicBezTo>
                      <a:pt x="194" y="7"/>
                      <a:pt x="175" y="0"/>
                      <a:pt x="15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58"/>
              <p:cNvSpPr/>
              <p:nvPr/>
            </p:nvSpPr>
            <p:spPr>
              <a:xfrm>
                <a:off x="4945350" y="1527475"/>
                <a:ext cx="30300" cy="14800"/>
              </a:xfrm>
              <a:custGeom>
                <a:avLst/>
                <a:gdLst/>
                <a:ahLst/>
                <a:cxnLst/>
                <a:rect l="l" t="t" r="r" b="b"/>
                <a:pathLst>
                  <a:path w="1212" h="592" extrusionOk="0">
                    <a:moveTo>
                      <a:pt x="1049" y="0"/>
                    </a:moveTo>
                    <a:cubicBezTo>
                      <a:pt x="1042" y="0"/>
                      <a:pt x="1034" y="1"/>
                      <a:pt x="1026" y="3"/>
                    </a:cubicBezTo>
                    <a:cubicBezTo>
                      <a:pt x="900" y="65"/>
                      <a:pt x="775" y="170"/>
                      <a:pt x="649" y="233"/>
                    </a:cubicBezTo>
                    <a:cubicBezTo>
                      <a:pt x="482" y="296"/>
                      <a:pt x="335" y="337"/>
                      <a:pt x="168" y="337"/>
                    </a:cubicBezTo>
                    <a:cubicBezTo>
                      <a:pt x="161" y="337"/>
                      <a:pt x="154" y="336"/>
                      <a:pt x="147" y="336"/>
                    </a:cubicBezTo>
                    <a:cubicBezTo>
                      <a:pt x="1" y="336"/>
                      <a:pt x="7" y="549"/>
                      <a:pt x="147" y="589"/>
                    </a:cubicBezTo>
                    <a:cubicBezTo>
                      <a:pt x="177" y="591"/>
                      <a:pt x="208" y="592"/>
                      <a:pt x="241" y="592"/>
                    </a:cubicBezTo>
                    <a:cubicBezTo>
                      <a:pt x="560" y="592"/>
                      <a:pt x="1021" y="494"/>
                      <a:pt x="1172" y="191"/>
                    </a:cubicBezTo>
                    <a:cubicBezTo>
                      <a:pt x="1211" y="114"/>
                      <a:pt x="1142" y="0"/>
                      <a:pt x="10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58"/>
              <p:cNvSpPr/>
              <p:nvPr/>
            </p:nvSpPr>
            <p:spPr>
              <a:xfrm>
                <a:off x="4964175" y="1392050"/>
                <a:ext cx="34700" cy="32575"/>
              </a:xfrm>
              <a:custGeom>
                <a:avLst/>
                <a:gdLst/>
                <a:ahLst/>
                <a:cxnLst/>
                <a:rect l="l" t="t" r="r" b="b"/>
                <a:pathLst>
                  <a:path w="1388" h="1303" extrusionOk="0">
                    <a:moveTo>
                      <a:pt x="168" y="0"/>
                    </a:moveTo>
                    <a:cubicBezTo>
                      <a:pt x="106" y="0"/>
                      <a:pt x="1" y="105"/>
                      <a:pt x="85" y="189"/>
                    </a:cubicBezTo>
                    <a:cubicBezTo>
                      <a:pt x="210" y="377"/>
                      <a:pt x="461" y="419"/>
                      <a:pt x="629" y="565"/>
                    </a:cubicBezTo>
                    <a:cubicBezTo>
                      <a:pt x="859" y="733"/>
                      <a:pt x="1026" y="984"/>
                      <a:pt x="1152" y="1235"/>
                    </a:cubicBezTo>
                    <a:cubicBezTo>
                      <a:pt x="1167" y="1282"/>
                      <a:pt x="1206" y="1302"/>
                      <a:pt x="1246" y="1302"/>
                    </a:cubicBezTo>
                    <a:cubicBezTo>
                      <a:pt x="1314" y="1302"/>
                      <a:pt x="1387" y="1243"/>
                      <a:pt x="1361" y="1151"/>
                    </a:cubicBezTo>
                    <a:cubicBezTo>
                      <a:pt x="1277" y="837"/>
                      <a:pt x="1131" y="586"/>
                      <a:pt x="880" y="377"/>
                    </a:cubicBezTo>
                    <a:cubicBezTo>
                      <a:pt x="733" y="252"/>
                      <a:pt x="419" y="0"/>
                      <a:pt x="1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58"/>
              <p:cNvSpPr/>
              <p:nvPr/>
            </p:nvSpPr>
            <p:spPr>
              <a:xfrm>
                <a:off x="4890950" y="1381900"/>
                <a:ext cx="36650" cy="12325"/>
              </a:xfrm>
              <a:custGeom>
                <a:avLst/>
                <a:gdLst/>
                <a:ahLst/>
                <a:cxnLst/>
                <a:rect l="l" t="t" r="r" b="b"/>
                <a:pathLst>
                  <a:path w="1466" h="493" extrusionOk="0">
                    <a:moveTo>
                      <a:pt x="1054" y="1"/>
                    </a:moveTo>
                    <a:cubicBezTo>
                      <a:pt x="934" y="1"/>
                      <a:pt x="808" y="16"/>
                      <a:pt x="670" y="51"/>
                    </a:cubicBezTo>
                    <a:cubicBezTo>
                      <a:pt x="461" y="72"/>
                      <a:pt x="231" y="93"/>
                      <a:pt x="84" y="260"/>
                    </a:cubicBezTo>
                    <a:cubicBezTo>
                      <a:pt x="1" y="344"/>
                      <a:pt x="43" y="469"/>
                      <a:pt x="189" y="490"/>
                    </a:cubicBezTo>
                    <a:cubicBezTo>
                      <a:pt x="204" y="492"/>
                      <a:pt x="219" y="493"/>
                      <a:pt x="235" y="493"/>
                    </a:cubicBezTo>
                    <a:cubicBezTo>
                      <a:pt x="390" y="493"/>
                      <a:pt x="562" y="405"/>
                      <a:pt x="733" y="386"/>
                    </a:cubicBezTo>
                    <a:cubicBezTo>
                      <a:pt x="921" y="344"/>
                      <a:pt x="1131" y="344"/>
                      <a:pt x="1340" y="281"/>
                    </a:cubicBezTo>
                    <a:cubicBezTo>
                      <a:pt x="1465" y="260"/>
                      <a:pt x="1465" y="51"/>
                      <a:pt x="1340" y="30"/>
                    </a:cubicBezTo>
                    <a:cubicBezTo>
                      <a:pt x="1246" y="11"/>
                      <a:pt x="1152" y="1"/>
                      <a:pt x="10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58"/>
              <p:cNvSpPr/>
              <p:nvPr/>
            </p:nvSpPr>
            <p:spPr>
              <a:xfrm>
                <a:off x="4873325" y="1351225"/>
                <a:ext cx="25850" cy="42150"/>
              </a:xfrm>
              <a:custGeom>
                <a:avLst/>
                <a:gdLst/>
                <a:ahLst/>
                <a:cxnLst/>
                <a:rect l="l" t="t" r="r" b="b"/>
                <a:pathLst>
                  <a:path w="1034" h="1686" extrusionOk="0">
                    <a:moveTo>
                      <a:pt x="167" y="0"/>
                    </a:moveTo>
                    <a:cubicBezTo>
                      <a:pt x="81" y="0"/>
                      <a:pt x="0" y="79"/>
                      <a:pt x="15" y="169"/>
                    </a:cubicBezTo>
                    <a:cubicBezTo>
                      <a:pt x="78" y="420"/>
                      <a:pt x="266" y="650"/>
                      <a:pt x="392" y="880"/>
                    </a:cubicBezTo>
                    <a:cubicBezTo>
                      <a:pt x="517" y="1110"/>
                      <a:pt x="643" y="1382"/>
                      <a:pt x="789" y="1633"/>
                    </a:cubicBezTo>
                    <a:cubicBezTo>
                      <a:pt x="811" y="1669"/>
                      <a:pt x="847" y="1685"/>
                      <a:pt x="884" y="1685"/>
                    </a:cubicBezTo>
                    <a:cubicBezTo>
                      <a:pt x="956" y="1685"/>
                      <a:pt x="1033" y="1625"/>
                      <a:pt x="1020" y="1529"/>
                    </a:cubicBezTo>
                    <a:cubicBezTo>
                      <a:pt x="936" y="1278"/>
                      <a:pt x="810" y="1006"/>
                      <a:pt x="685" y="776"/>
                    </a:cubicBezTo>
                    <a:cubicBezTo>
                      <a:pt x="580" y="545"/>
                      <a:pt x="475" y="232"/>
                      <a:pt x="266" y="43"/>
                    </a:cubicBezTo>
                    <a:cubicBezTo>
                      <a:pt x="236" y="13"/>
                      <a:pt x="201" y="0"/>
                      <a:pt x="1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58"/>
              <p:cNvSpPr/>
              <p:nvPr/>
            </p:nvSpPr>
            <p:spPr>
              <a:xfrm>
                <a:off x="4826625" y="1390475"/>
                <a:ext cx="33050" cy="22100"/>
              </a:xfrm>
              <a:custGeom>
                <a:avLst/>
                <a:gdLst/>
                <a:ahLst/>
                <a:cxnLst/>
                <a:rect l="l" t="t" r="r" b="b"/>
                <a:pathLst>
                  <a:path w="1322" h="884" extrusionOk="0">
                    <a:moveTo>
                      <a:pt x="167" y="1"/>
                    </a:moveTo>
                    <a:cubicBezTo>
                      <a:pt x="63" y="1"/>
                      <a:pt x="0" y="105"/>
                      <a:pt x="63" y="210"/>
                    </a:cubicBezTo>
                    <a:cubicBezTo>
                      <a:pt x="167" y="356"/>
                      <a:pt x="398" y="440"/>
                      <a:pt x="565" y="524"/>
                    </a:cubicBezTo>
                    <a:cubicBezTo>
                      <a:pt x="732" y="628"/>
                      <a:pt x="921" y="754"/>
                      <a:pt x="1109" y="859"/>
                    </a:cubicBezTo>
                    <a:cubicBezTo>
                      <a:pt x="1131" y="876"/>
                      <a:pt x="1153" y="883"/>
                      <a:pt x="1175" y="883"/>
                    </a:cubicBezTo>
                    <a:cubicBezTo>
                      <a:pt x="1257" y="883"/>
                      <a:pt x="1322" y="774"/>
                      <a:pt x="1255" y="691"/>
                    </a:cubicBezTo>
                    <a:cubicBezTo>
                      <a:pt x="1130" y="524"/>
                      <a:pt x="942" y="377"/>
                      <a:pt x="774" y="273"/>
                    </a:cubicBezTo>
                    <a:cubicBezTo>
                      <a:pt x="607" y="168"/>
                      <a:pt x="377" y="1"/>
                      <a:pt x="1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58"/>
              <p:cNvSpPr/>
              <p:nvPr/>
            </p:nvSpPr>
            <p:spPr>
              <a:xfrm>
                <a:off x="4826650" y="1350850"/>
                <a:ext cx="54425" cy="46400"/>
              </a:xfrm>
              <a:custGeom>
                <a:avLst/>
                <a:gdLst/>
                <a:ahLst/>
                <a:cxnLst/>
                <a:rect l="l" t="t" r="r" b="b"/>
                <a:pathLst>
                  <a:path w="2177" h="1856" extrusionOk="0">
                    <a:moveTo>
                      <a:pt x="1986" y="1"/>
                    </a:moveTo>
                    <a:cubicBezTo>
                      <a:pt x="1967" y="1"/>
                      <a:pt x="1946" y="6"/>
                      <a:pt x="1924" y="16"/>
                    </a:cubicBezTo>
                    <a:cubicBezTo>
                      <a:pt x="1129" y="309"/>
                      <a:pt x="501" y="979"/>
                      <a:pt x="62" y="1690"/>
                    </a:cubicBezTo>
                    <a:cubicBezTo>
                      <a:pt x="0" y="1767"/>
                      <a:pt x="86" y="1855"/>
                      <a:pt x="168" y="1855"/>
                    </a:cubicBezTo>
                    <a:cubicBezTo>
                      <a:pt x="198" y="1855"/>
                      <a:pt x="228" y="1844"/>
                      <a:pt x="250" y="1816"/>
                    </a:cubicBezTo>
                    <a:cubicBezTo>
                      <a:pt x="773" y="1188"/>
                      <a:pt x="1296" y="644"/>
                      <a:pt x="2050" y="288"/>
                    </a:cubicBezTo>
                    <a:cubicBezTo>
                      <a:pt x="2177" y="216"/>
                      <a:pt x="2114" y="1"/>
                      <a:pt x="198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58"/>
              <p:cNvSpPr/>
              <p:nvPr/>
            </p:nvSpPr>
            <p:spPr>
              <a:xfrm>
                <a:off x="4915025" y="1351500"/>
                <a:ext cx="12050" cy="37675"/>
              </a:xfrm>
              <a:custGeom>
                <a:avLst/>
                <a:gdLst/>
                <a:ahLst/>
                <a:cxnLst/>
                <a:rect l="l" t="t" r="r" b="b"/>
                <a:pathLst>
                  <a:path w="482" h="1507" extrusionOk="0">
                    <a:moveTo>
                      <a:pt x="174" y="0"/>
                    </a:moveTo>
                    <a:cubicBezTo>
                      <a:pt x="122" y="0"/>
                      <a:pt x="73" y="28"/>
                      <a:pt x="63" y="95"/>
                    </a:cubicBezTo>
                    <a:cubicBezTo>
                      <a:pt x="0" y="304"/>
                      <a:pt x="63" y="534"/>
                      <a:pt x="84" y="765"/>
                    </a:cubicBezTo>
                    <a:cubicBezTo>
                      <a:pt x="105" y="974"/>
                      <a:pt x="126" y="1204"/>
                      <a:pt x="209" y="1413"/>
                    </a:cubicBezTo>
                    <a:cubicBezTo>
                      <a:pt x="237" y="1478"/>
                      <a:pt x="294" y="1506"/>
                      <a:pt x="348" y="1506"/>
                    </a:cubicBezTo>
                    <a:cubicBezTo>
                      <a:pt x="417" y="1506"/>
                      <a:pt x="481" y="1462"/>
                      <a:pt x="481" y="1392"/>
                    </a:cubicBezTo>
                    <a:cubicBezTo>
                      <a:pt x="440" y="1162"/>
                      <a:pt x="419" y="953"/>
                      <a:pt x="398" y="723"/>
                    </a:cubicBezTo>
                    <a:cubicBezTo>
                      <a:pt x="377" y="514"/>
                      <a:pt x="398" y="304"/>
                      <a:pt x="314" y="95"/>
                    </a:cubicBezTo>
                    <a:cubicBezTo>
                      <a:pt x="303" y="38"/>
                      <a:pt x="236" y="0"/>
                      <a:pt x="1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58"/>
              <p:cNvSpPr/>
              <p:nvPr/>
            </p:nvSpPr>
            <p:spPr>
              <a:xfrm>
                <a:off x="4965425" y="1358950"/>
                <a:ext cx="20750" cy="38625"/>
              </a:xfrm>
              <a:custGeom>
                <a:avLst/>
                <a:gdLst/>
                <a:ahLst/>
                <a:cxnLst/>
                <a:rect l="l" t="t" r="r" b="b"/>
                <a:pathLst>
                  <a:path w="830" h="1545" extrusionOk="0">
                    <a:moveTo>
                      <a:pt x="689" y="0"/>
                    </a:moveTo>
                    <a:cubicBezTo>
                      <a:pt x="658" y="0"/>
                      <a:pt x="627" y="14"/>
                      <a:pt x="600" y="48"/>
                    </a:cubicBezTo>
                    <a:cubicBezTo>
                      <a:pt x="432" y="216"/>
                      <a:pt x="390" y="467"/>
                      <a:pt x="307" y="676"/>
                    </a:cubicBezTo>
                    <a:cubicBezTo>
                      <a:pt x="202" y="906"/>
                      <a:pt x="77" y="1157"/>
                      <a:pt x="14" y="1408"/>
                    </a:cubicBezTo>
                    <a:cubicBezTo>
                      <a:pt x="0" y="1490"/>
                      <a:pt x="75" y="1545"/>
                      <a:pt x="152" y="1545"/>
                    </a:cubicBezTo>
                    <a:cubicBezTo>
                      <a:pt x="193" y="1545"/>
                      <a:pt x="235" y="1529"/>
                      <a:pt x="265" y="1492"/>
                    </a:cubicBezTo>
                    <a:cubicBezTo>
                      <a:pt x="411" y="1283"/>
                      <a:pt x="495" y="1011"/>
                      <a:pt x="600" y="780"/>
                    </a:cubicBezTo>
                    <a:cubicBezTo>
                      <a:pt x="683" y="571"/>
                      <a:pt x="830" y="362"/>
                      <a:pt x="809" y="132"/>
                    </a:cubicBezTo>
                    <a:cubicBezTo>
                      <a:pt x="809" y="61"/>
                      <a:pt x="752" y="0"/>
                      <a:pt x="6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58"/>
              <p:cNvSpPr/>
              <p:nvPr/>
            </p:nvSpPr>
            <p:spPr>
              <a:xfrm>
                <a:off x="4915300" y="1344675"/>
                <a:ext cx="72750" cy="22100"/>
              </a:xfrm>
              <a:custGeom>
                <a:avLst/>
                <a:gdLst/>
                <a:ahLst/>
                <a:cxnLst/>
                <a:rect l="l" t="t" r="r" b="b"/>
                <a:pathLst>
                  <a:path w="2910" h="884" extrusionOk="0">
                    <a:moveTo>
                      <a:pt x="1228" y="0"/>
                    </a:moveTo>
                    <a:cubicBezTo>
                      <a:pt x="823" y="0"/>
                      <a:pt x="424" y="75"/>
                      <a:pt x="115" y="201"/>
                    </a:cubicBezTo>
                    <a:cubicBezTo>
                      <a:pt x="0" y="258"/>
                      <a:pt x="77" y="436"/>
                      <a:pt x="186" y="436"/>
                    </a:cubicBezTo>
                    <a:cubicBezTo>
                      <a:pt x="197" y="436"/>
                      <a:pt x="208" y="435"/>
                      <a:pt x="219" y="431"/>
                    </a:cubicBezTo>
                    <a:cubicBezTo>
                      <a:pt x="478" y="368"/>
                      <a:pt x="804" y="323"/>
                      <a:pt x="1137" y="323"/>
                    </a:cubicBezTo>
                    <a:cubicBezTo>
                      <a:pt x="1693" y="323"/>
                      <a:pt x="2270" y="449"/>
                      <a:pt x="2584" y="828"/>
                    </a:cubicBezTo>
                    <a:cubicBezTo>
                      <a:pt x="2613" y="868"/>
                      <a:pt x="2648" y="884"/>
                      <a:pt x="2683" y="884"/>
                    </a:cubicBezTo>
                    <a:cubicBezTo>
                      <a:pt x="2798" y="884"/>
                      <a:pt x="2910" y="710"/>
                      <a:pt x="2814" y="598"/>
                    </a:cubicBezTo>
                    <a:cubicBezTo>
                      <a:pt x="2462" y="171"/>
                      <a:pt x="1838" y="0"/>
                      <a:pt x="12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58"/>
              <p:cNvSpPr/>
              <p:nvPr/>
            </p:nvSpPr>
            <p:spPr>
              <a:xfrm>
                <a:off x="4991050" y="1408625"/>
                <a:ext cx="39600" cy="16450"/>
              </a:xfrm>
              <a:custGeom>
                <a:avLst/>
                <a:gdLst/>
                <a:ahLst/>
                <a:cxnLst/>
                <a:rect l="l" t="t" r="r" b="b"/>
                <a:pathLst>
                  <a:path w="1584" h="658" extrusionOk="0">
                    <a:moveTo>
                      <a:pt x="1367" y="0"/>
                    </a:moveTo>
                    <a:cubicBezTo>
                      <a:pt x="1174" y="0"/>
                      <a:pt x="958" y="137"/>
                      <a:pt x="809" y="174"/>
                    </a:cubicBezTo>
                    <a:cubicBezTo>
                      <a:pt x="600" y="258"/>
                      <a:pt x="349" y="321"/>
                      <a:pt x="140" y="426"/>
                    </a:cubicBezTo>
                    <a:cubicBezTo>
                      <a:pt x="0" y="465"/>
                      <a:pt x="50" y="657"/>
                      <a:pt x="164" y="657"/>
                    </a:cubicBezTo>
                    <a:cubicBezTo>
                      <a:pt x="170" y="657"/>
                      <a:pt x="175" y="657"/>
                      <a:pt x="181" y="656"/>
                    </a:cubicBezTo>
                    <a:cubicBezTo>
                      <a:pt x="412" y="635"/>
                      <a:pt x="663" y="551"/>
                      <a:pt x="914" y="467"/>
                    </a:cubicBezTo>
                    <a:cubicBezTo>
                      <a:pt x="1102" y="426"/>
                      <a:pt x="1374" y="363"/>
                      <a:pt x="1500" y="216"/>
                    </a:cubicBezTo>
                    <a:cubicBezTo>
                      <a:pt x="1583" y="133"/>
                      <a:pt x="1541" y="7"/>
                      <a:pt x="1437" y="7"/>
                    </a:cubicBezTo>
                    <a:cubicBezTo>
                      <a:pt x="1414" y="2"/>
                      <a:pt x="1390" y="0"/>
                      <a:pt x="13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58"/>
              <p:cNvSpPr/>
              <p:nvPr/>
            </p:nvSpPr>
            <p:spPr>
              <a:xfrm>
                <a:off x="5023175" y="1407125"/>
                <a:ext cx="22650" cy="70525"/>
              </a:xfrm>
              <a:custGeom>
                <a:avLst/>
                <a:gdLst/>
                <a:ahLst/>
                <a:cxnLst/>
                <a:rect l="l" t="t" r="r" b="b"/>
                <a:pathLst>
                  <a:path w="906" h="2821" extrusionOk="0">
                    <a:moveTo>
                      <a:pt x="176" y="1"/>
                    </a:moveTo>
                    <a:cubicBezTo>
                      <a:pt x="91" y="1"/>
                      <a:pt x="1" y="63"/>
                      <a:pt x="47" y="172"/>
                    </a:cubicBezTo>
                    <a:cubicBezTo>
                      <a:pt x="340" y="1009"/>
                      <a:pt x="717" y="1741"/>
                      <a:pt x="466" y="2641"/>
                    </a:cubicBezTo>
                    <a:cubicBezTo>
                      <a:pt x="439" y="2748"/>
                      <a:pt x="507" y="2821"/>
                      <a:pt x="581" y="2821"/>
                    </a:cubicBezTo>
                    <a:cubicBezTo>
                      <a:pt x="622" y="2821"/>
                      <a:pt x="666" y="2798"/>
                      <a:pt x="696" y="2745"/>
                    </a:cubicBezTo>
                    <a:cubicBezTo>
                      <a:pt x="905" y="2306"/>
                      <a:pt x="884" y="1804"/>
                      <a:pt x="780" y="1343"/>
                    </a:cubicBezTo>
                    <a:cubicBezTo>
                      <a:pt x="696" y="925"/>
                      <a:pt x="591" y="339"/>
                      <a:pt x="256" y="25"/>
                    </a:cubicBezTo>
                    <a:cubicBezTo>
                      <a:pt x="235" y="9"/>
                      <a:pt x="206" y="1"/>
                      <a:pt x="17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58"/>
              <p:cNvSpPr/>
              <p:nvPr/>
            </p:nvSpPr>
            <p:spPr>
              <a:xfrm>
                <a:off x="4968500" y="1528225"/>
                <a:ext cx="25550" cy="30550"/>
              </a:xfrm>
              <a:custGeom>
                <a:avLst/>
                <a:gdLst/>
                <a:ahLst/>
                <a:cxnLst/>
                <a:rect l="l" t="t" r="r" b="b"/>
                <a:pathLst>
                  <a:path w="1022" h="1222" extrusionOk="0">
                    <a:moveTo>
                      <a:pt x="156" y="0"/>
                    </a:moveTo>
                    <a:cubicBezTo>
                      <a:pt x="72" y="0"/>
                      <a:pt x="1" y="81"/>
                      <a:pt x="58" y="182"/>
                    </a:cubicBezTo>
                    <a:cubicBezTo>
                      <a:pt x="226" y="517"/>
                      <a:pt x="456" y="914"/>
                      <a:pt x="707" y="1186"/>
                    </a:cubicBezTo>
                    <a:cubicBezTo>
                      <a:pt x="741" y="1211"/>
                      <a:pt x="778" y="1222"/>
                      <a:pt x="813" y="1222"/>
                    </a:cubicBezTo>
                    <a:cubicBezTo>
                      <a:pt x="927" y="1222"/>
                      <a:pt x="1022" y="1110"/>
                      <a:pt x="958" y="998"/>
                    </a:cubicBezTo>
                    <a:cubicBezTo>
                      <a:pt x="749" y="684"/>
                      <a:pt x="498" y="370"/>
                      <a:pt x="267" y="56"/>
                    </a:cubicBezTo>
                    <a:cubicBezTo>
                      <a:pt x="235" y="17"/>
                      <a:pt x="194" y="0"/>
                      <a:pt x="15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58"/>
              <p:cNvSpPr/>
              <p:nvPr/>
            </p:nvSpPr>
            <p:spPr>
              <a:xfrm>
                <a:off x="4984750" y="1512825"/>
                <a:ext cx="47475" cy="45100"/>
              </a:xfrm>
              <a:custGeom>
                <a:avLst/>
                <a:gdLst/>
                <a:ahLst/>
                <a:cxnLst/>
                <a:rect l="l" t="t" r="r" b="b"/>
                <a:pathLst>
                  <a:path w="1899" h="1804" extrusionOk="0">
                    <a:moveTo>
                      <a:pt x="1781" y="0"/>
                    </a:moveTo>
                    <a:cubicBezTo>
                      <a:pt x="1738" y="0"/>
                      <a:pt x="1694" y="22"/>
                      <a:pt x="1668" y="66"/>
                    </a:cubicBezTo>
                    <a:cubicBezTo>
                      <a:pt x="1417" y="379"/>
                      <a:pt x="1312" y="714"/>
                      <a:pt x="1061" y="986"/>
                    </a:cubicBezTo>
                    <a:cubicBezTo>
                      <a:pt x="768" y="1237"/>
                      <a:pt x="454" y="1384"/>
                      <a:pt x="120" y="1551"/>
                    </a:cubicBezTo>
                    <a:cubicBezTo>
                      <a:pt x="1" y="1631"/>
                      <a:pt x="88" y="1804"/>
                      <a:pt x="187" y="1804"/>
                    </a:cubicBezTo>
                    <a:cubicBezTo>
                      <a:pt x="192" y="1804"/>
                      <a:pt x="198" y="1803"/>
                      <a:pt x="203" y="1802"/>
                    </a:cubicBezTo>
                    <a:cubicBezTo>
                      <a:pt x="622" y="1740"/>
                      <a:pt x="998" y="1447"/>
                      <a:pt x="1291" y="1175"/>
                    </a:cubicBezTo>
                    <a:cubicBezTo>
                      <a:pt x="1563" y="903"/>
                      <a:pt x="1877" y="505"/>
                      <a:pt x="1898" y="128"/>
                    </a:cubicBezTo>
                    <a:cubicBezTo>
                      <a:pt x="1898" y="43"/>
                      <a:pt x="1841" y="0"/>
                      <a:pt x="17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58"/>
              <p:cNvSpPr/>
              <p:nvPr/>
            </p:nvSpPr>
            <p:spPr>
              <a:xfrm>
                <a:off x="4945525" y="1536700"/>
                <a:ext cx="16075" cy="39000"/>
              </a:xfrm>
              <a:custGeom>
                <a:avLst/>
                <a:gdLst/>
                <a:ahLst/>
                <a:cxnLst/>
                <a:rect l="l" t="t" r="r" b="b"/>
                <a:pathLst>
                  <a:path w="643" h="1560" extrusionOk="0">
                    <a:moveTo>
                      <a:pt x="141" y="0"/>
                    </a:moveTo>
                    <a:cubicBezTo>
                      <a:pt x="69" y="0"/>
                      <a:pt x="1" y="60"/>
                      <a:pt x="15" y="157"/>
                    </a:cubicBezTo>
                    <a:cubicBezTo>
                      <a:pt x="36" y="387"/>
                      <a:pt x="119" y="638"/>
                      <a:pt x="161" y="868"/>
                    </a:cubicBezTo>
                    <a:cubicBezTo>
                      <a:pt x="224" y="1077"/>
                      <a:pt x="266" y="1308"/>
                      <a:pt x="370" y="1496"/>
                    </a:cubicBezTo>
                    <a:cubicBezTo>
                      <a:pt x="396" y="1538"/>
                      <a:pt x="445" y="1560"/>
                      <a:pt x="494" y="1560"/>
                    </a:cubicBezTo>
                    <a:cubicBezTo>
                      <a:pt x="568" y="1560"/>
                      <a:pt x="642" y="1512"/>
                      <a:pt x="642" y="1412"/>
                    </a:cubicBezTo>
                    <a:cubicBezTo>
                      <a:pt x="642" y="1203"/>
                      <a:pt x="538" y="973"/>
                      <a:pt x="475" y="764"/>
                    </a:cubicBezTo>
                    <a:cubicBezTo>
                      <a:pt x="391" y="513"/>
                      <a:pt x="349" y="282"/>
                      <a:pt x="245" y="52"/>
                    </a:cubicBezTo>
                    <a:cubicBezTo>
                      <a:pt x="216" y="16"/>
                      <a:pt x="178" y="0"/>
                      <a:pt x="1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58"/>
              <p:cNvSpPr/>
              <p:nvPr/>
            </p:nvSpPr>
            <p:spPr>
              <a:xfrm>
                <a:off x="4895150" y="1538025"/>
                <a:ext cx="14650" cy="37525"/>
              </a:xfrm>
              <a:custGeom>
                <a:avLst/>
                <a:gdLst/>
                <a:ahLst/>
                <a:cxnLst/>
                <a:rect l="l" t="t" r="r" b="b"/>
                <a:pathLst>
                  <a:path w="586" h="1501" extrusionOk="0">
                    <a:moveTo>
                      <a:pt x="452" y="0"/>
                    </a:moveTo>
                    <a:cubicBezTo>
                      <a:pt x="398" y="0"/>
                      <a:pt x="342" y="27"/>
                      <a:pt x="314" y="83"/>
                    </a:cubicBezTo>
                    <a:cubicBezTo>
                      <a:pt x="251" y="292"/>
                      <a:pt x="188" y="522"/>
                      <a:pt x="147" y="732"/>
                    </a:cubicBezTo>
                    <a:cubicBezTo>
                      <a:pt x="84" y="920"/>
                      <a:pt x="0" y="1150"/>
                      <a:pt x="42" y="1359"/>
                    </a:cubicBezTo>
                    <a:cubicBezTo>
                      <a:pt x="56" y="1430"/>
                      <a:pt x="137" y="1500"/>
                      <a:pt x="207" y="1500"/>
                    </a:cubicBezTo>
                    <a:cubicBezTo>
                      <a:pt x="241" y="1500"/>
                      <a:pt x="273" y="1484"/>
                      <a:pt x="293" y="1443"/>
                    </a:cubicBezTo>
                    <a:cubicBezTo>
                      <a:pt x="398" y="1234"/>
                      <a:pt x="398" y="1004"/>
                      <a:pt x="460" y="794"/>
                    </a:cubicBezTo>
                    <a:cubicBezTo>
                      <a:pt x="502" y="585"/>
                      <a:pt x="523" y="334"/>
                      <a:pt x="586" y="125"/>
                    </a:cubicBezTo>
                    <a:cubicBezTo>
                      <a:pt x="586" y="43"/>
                      <a:pt x="521" y="0"/>
                      <a:pt x="4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58"/>
              <p:cNvSpPr/>
              <p:nvPr/>
            </p:nvSpPr>
            <p:spPr>
              <a:xfrm>
                <a:off x="4895125" y="1569200"/>
                <a:ext cx="66150" cy="16425"/>
              </a:xfrm>
              <a:custGeom>
                <a:avLst/>
                <a:gdLst/>
                <a:ahLst/>
                <a:cxnLst/>
                <a:rect l="l" t="t" r="r" b="b"/>
                <a:pathLst>
                  <a:path w="2646" h="657" extrusionOk="0">
                    <a:moveTo>
                      <a:pt x="180" y="0"/>
                    </a:moveTo>
                    <a:cubicBezTo>
                      <a:pt x="80" y="0"/>
                      <a:pt x="0" y="153"/>
                      <a:pt x="85" y="238"/>
                    </a:cubicBezTo>
                    <a:cubicBezTo>
                      <a:pt x="399" y="614"/>
                      <a:pt x="901" y="656"/>
                      <a:pt x="1340" y="656"/>
                    </a:cubicBezTo>
                    <a:cubicBezTo>
                      <a:pt x="1759" y="656"/>
                      <a:pt x="2344" y="635"/>
                      <a:pt x="2575" y="217"/>
                    </a:cubicBezTo>
                    <a:cubicBezTo>
                      <a:pt x="2646" y="110"/>
                      <a:pt x="2536" y="19"/>
                      <a:pt x="2438" y="19"/>
                    </a:cubicBezTo>
                    <a:cubicBezTo>
                      <a:pt x="2420" y="19"/>
                      <a:pt x="2402" y="22"/>
                      <a:pt x="2386" y="29"/>
                    </a:cubicBezTo>
                    <a:cubicBezTo>
                      <a:pt x="2032" y="200"/>
                      <a:pt x="1616" y="321"/>
                      <a:pt x="1208" y="321"/>
                    </a:cubicBezTo>
                    <a:cubicBezTo>
                      <a:pt x="869" y="321"/>
                      <a:pt x="537" y="237"/>
                      <a:pt x="252" y="29"/>
                    </a:cubicBezTo>
                    <a:cubicBezTo>
                      <a:pt x="228" y="9"/>
                      <a:pt x="203" y="0"/>
                      <a:pt x="1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58"/>
              <p:cNvSpPr/>
              <p:nvPr/>
            </p:nvSpPr>
            <p:spPr>
              <a:xfrm>
                <a:off x="4850900" y="1530300"/>
                <a:ext cx="34500" cy="31975"/>
              </a:xfrm>
              <a:custGeom>
                <a:avLst/>
                <a:gdLst/>
                <a:ahLst/>
                <a:cxnLst/>
                <a:rect l="l" t="t" r="r" b="b"/>
                <a:pathLst>
                  <a:path w="1380" h="1279" extrusionOk="0">
                    <a:moveTo>
                      <a:pt x="1236" y="0"/>
                    </a:moveTo>
                    <a:cubicBezTo>
                      <a:pt x="1219" y="0"/>
                      <a:pt x="1202" y="5"/>
                      <a:pt x="1184" y="15"/>
                    </a:cubicBezTo>
                    <a:cubicBezTo>
                      <a:pt x="787" y="308"/>
                      <a:pt x="452" y="643"/>
                      <a:pt x="96" y="1020"/>
                    </a:cubicBezTo>
                    <a:cubicBezTo>
                      <a:pt x="1" y="1131"/>
                      <a:pt x="99" y="1279"/>
                      <a:pt x="206" y="1279"/>
                    </a:cubicBezTo>
                    <a:cubicBezTo>
                      <a:pt x="240" y="1279"/>
                      <a:pt x="275" y="1264"/>
                      <a:pt x="305" y="1229"/>
                    </a:cubicBezTo>
                    <a:cubicBezTo>
                      <a:pt x="661" y="894"/>
                      <a:pt x="975" y="517"/>
                      <a:pt x="1310" y="183"/>
                    </a:cubicBezTo>
                    <a:cubicBezTo>
                      <a:pt x="1379" y="113"/>
                      <a:pt x="1319" y="0"/>
                      <a:pt x="12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58"/>
              <p:cNvSpPr/>
              <p:nvPr/>
            </p:nvSpPr>
            <p:spPr>
              <a:xfrm>
                <a:off x="4818700" y="1500500"/>
                <a:ext cx="35800" cy="24950"/>
              </a:xfrm>
              <a:custGeom>
                <a:avLst/>
                <a:gdLst/>
                <a:ahLst/>
                <a:cxnLst/>
                <a:rect l="l" t="t" r="r" b="b"/>
                <a:pathLst>
                  <a:path w="1432" h="998" extrusionOk="0">
                    <a:moveTo>
                      <a:pt x="1238" y="1"/>
                    </a:moveTo>
                    <a:cubicBezTo>
                      <a:pt x="1223" y="1"/>
                      <a:pt x="1208" y="5"/>
                      <a:pt x="1196" y="15"/>
                    </a:cubicBezTo>
                    <a:cubicBezTo>
                      <a:pt x="987" y="98"/>
                      <a:pt x="798" y="224"/>
                      <a:pt x="610" y="349"/>
                    </a:cubicBezTo>
                    <a:cubicBezTo>
                      <a:pt x="422" y="454"/>
                      <a:pt x="233" y="580"/>
                      <a:pt x="87" y="747"/>
                    </a:cubicBezTo>
                    <a:cubicBezTo>
                      <a:pt x="0" y="851"/>
                      <a:pt x="71" y="998"/>
                      <a:pt x="193" y="998"/>
                    </a:cubicBezTo>
                    <a:cubicBezTo>
                      <a:pt x="219" y="998"/>
                      <a:pt x="246" y="991"/>
                      <a:pt x="275" y="977"/>
                    </a:cubicBezTo>
                    <a:cubicBezTo>
                      <a:pt x="464" y="872"/>
                      <a:pt x="631" y="726"/>
                      <a:pt x="819" y="580"/>
                    </a:cubicBezTo>
                    <a:cubicBezTo>
                      <a:pt x="1008" y="454"/>
                      <a:pt x="1154" y="349"/>
                      <a:pt x="1342" y="224"/>
                    </a:cubicBezTo>
                    <a:cubicBezTo>
                      <a:pt x="1431" y="135"/>
                      <a:pt x="1324" y="1"/>
                      <a:pt x="123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58"/>
              <p:cNvSpPr/>
              <p:nvPr/>
            </p:nvSpPr>
            <p:spPr>
              <a:xfrm>
                <a:off x="4818250" y="1517975"/>
                <a:ext cx="41575" cy="43225"/>
              </a:xfrm>
              <a:custGeom>
                <a:avLst/>
                <a:gdLst/>
                <a:ahLst/>
                <a:cxnLst/>
                <a:rect l="l" t="t" r="r" b="b"/>
                <a:pathLst>
                  <a:path w="1663" h="1729" extrusionOk="0">
                    <a:moveTo>
                      <a:pt x="173" y="1"/>
                    </a:moveTo>
                    <a:cubicBezTo>
                      <a:pt x="121" y="1"/>
                      <a:pt x="74" y="27"/>
                      <a:pt x="63" y="90"/>
                    </a:cubicBezTo>
                    <a:cubicBezTo>
                      <a:pt x="0" y="466"/>
                      <a:pt x="293" y="864"/>
                      <a:pt x="502" y="1115"/>
                    </a:cubicBezTo>
                    <a:cubicBezTo>
                      <a:pt x="733" y="1408"/>
                      <a:pt x="1109" y="1659"/>
                      <a:pt x="1486" y="1722"/>
                    </a:cubicBezTo>
                    <a:cubicBezTo>
                      <a:pt x="1504" y="1726"/>
                      <a:pt x="1520" y="1728"/>
                      <a:pt x="1535" y="1728"/>
                    </a:cubicBezTo>
                    <a:cubicBezTo>
                      <a:pt x="1656" y="1728"/>
                      <a:pt x="1663" y="1587"/>
                      <a:pt x="1570" y="1513"/>
                    </a:cubicBezTo>
                    <a:cubicBezTo>
                      <a:pt x="1277" y="1324"/>
                      <a:pt x="1026" y="1199"/>
                      <a:pt x="774" y="927"/>
                    </a:cubicBezTo>
                    <a:cubicBezTo>
                      <a:pt x="691" y="822"/>
                      <a:pt x="607" y="697"/>
                      <a:pt x="523" y="550"/>
                    </a:cubicBezTo>
                    <a:cubicBezTo>
                      <a:pt x="440" y="383"/>
                      <a:pt x="419" y="236"/>
                      <a:pt x="314" y="69"/>
                    </a:cubicBezTo>
                    <a:cubicBezTo>
                      <a:pt x="283" y="27"/>
                      <a:pt x="225" y="1"/>
                      <a:pt x="17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58"/>
              <p:cNvSpPr/>
              <p:nvPr/>
            </p:nvSpPr>
            <p:spPr>
              <a:xfrm>
                <a:off x="4808675" y="1474175"/>
                <a:ext cx="35750" cy="12175"/>
              </a:xfrm>
              <a:custGeom>
                <a:avLst/>
                <a:gdLst/>
                <a:ahLst/>
                <a:cxnLst/>
                <a:rect l="l" t="t" r="r" b="b"/>
                <a:pathLst>
                  <a:path w="1430" h="487" extrusionOk="0">
                    <a:moveTo>
                      <a:pt x="1067" y="0"/>
                    </a:moveTo>
                    <a:cubicBezTo>
                      <a:pt x="777" y="0"/>
                      <a:pt x="467" y="72"/>
                      <a:pt x="195" y="168"/>
                    </a:cubicBezTo>
                    <a:cubicBezTo>
                      <a:pt x="1" y="246"/>
                      <a:pt x="77" y="486"/>
                      <a:pt x="240" y="486"/>
                    </a:cubicBezTo>
                    <a:cubicBezTo>
                      <a:pt x="252" y="486"/>
                      <a:pt x="265" y="485"/>
                      <a:pt x="279" y="482"/>
                    </a:cubicBezTo>
                    <a:cubicBezTo>
                      <a:pt x="613" y="440"/>
                      <a:pt x="990" y="335"/>
                      <a:pt x="1325" y="273"/>
                    </a:cubicBezTo>
                    <a:cubicBezTo>
                      <a:pt x="1429" y="231"/>
                      <a:pt x="1429" y="42"/>
                      <a:pt x="1325" y="21"/>
                    </a:cubicBezTo>
                    <a:cubicBezTo>
                      <a:pt x="1242" y="7"/>
                      <a:pt x="1155" y="0"/>
                      <a:pt x="10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58"/>
              <p:cNvSpPr/>
              <p:nvPr/>
            </p:nvSpPr>
            <p:spPr>
              <a:xfrm>
                <a:off x="4806725" y="1434900"/>
                <a:ext cx="39800" cy="9050"/>
              </a:xfrm>
              <a:custGeom>
                <a:avLst/>
                <a:gdLst/>
                <a:ahLst/>
                <a:cxnLst/>
                <a:rect l="l" t="t" r="r" b="b"/>
                <a:pathLst>
                  <a:path w="1592" h="362" extrusionOk="0">
                    <a:moveTo>
                      <a:pt x="392" y="1"/>
                    </a:moveTo>
                    <a:cubicBezTo>
                      <a:pt x="301" y="1"/>
                      <a:pt x="210" y="11"/>
                      <a:pt x="126" y="44"/>
                    </a:cubicBezTo>
                    <a:cubicBezTo>
                      <a:pt x="1" y="107"/>
                      <a:pt x="1" y="253"/>
                      <a:pt x="126" y="316"/>
                    </a:cubicBezTo>
                    <a:cubicBezTo>
                      <a:pt x="252" y="354"/>
                      <a:pt x="393" y="361"/>
                      <a:pt x="530" y="361"/>
                    </a:cubicBezTo>
                    <a:cubicBezTo>
                      <a:pt x="622" y="361"/>
                      <a:pt x="712" y="358"/>
                      <a:pt x="796" y="358"/>
                    </a:cubicBezTo>
                    <a:cubicBezTo>
                      <a:pt x="1047" y="358"/>
                      <a:pt x="1256" y="358"/>
                      <a:pt x="1487" y="316"/>
                    </a:cubicBezTo>
                    <a:cubicBezTo>
                      <a:pt x="1591" y="253"/>
                      <a:pt x="1591" y="107"/>
                      <a:pt x="1487" y="65"/>
                    </a:cubicBezTo>
                    <a:cubicBezTo>
                      <a:pt x="1277" y="23"/>
                      <a:pt x="1047" y="44"/>
                      <a:pt x="796" y="23"/>
                    </a:cubicBezTo>
                    <a:cubicBezTo>
                      <a:pt x="671" y="23"/>
                      <a:pt x="530" y="1"/>
                      <a:pt x="3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58"/>
              <p:cNvSpPr/>
              <p:nvPr/>
            </p:nvSpPr>
            <p:spPr>
              <a:xfrm>
                <a:off x="4803075" y="1435575"/>
                <a:ext cx="14500" cy="50125"/>
              </a:xfrm>
              <a:custGeom>
                <a:avLst/>
                <a:gdLst/>
                <a:ahLst/>
                <a:cxnLst/>
                <a:rect l="l" t="t" r="r" b="b"/>
                <a:pathLst>
                  <a:path w="580" h="2005" extrusionOk="0">
                    <a:moveTo>
                      <a:pt x="310" y="0"/>
                    </a:moveTo>
                    <a:cubicBezTo>
                      <a:pt x="246" y="0"/>
                      <a:pt x="185" y="37"/>
                      <a:pt x="168" y="122"/>
                    </a:cubicBezTo>
                    <a:cubicBezTo>
                      <a:pt x="0" y="687"/>
                      <a:pt x="0" y="1419"/>
                      <a:pt x="314" y="1942"/>
                    </a:cubicBezTo>
                    <a:cubicBezTo>
                      <a:pt x="344" y="1986"/>
                      <a:pt x="385" y="2004"/>
                      <a:pt x="427" y="2004"/>
                    </a:cubicBezTo>
                    <a:cubicBezTo>
                      <a:pt x="504" y="2004"/>
                      <a:pt x="579" y="1940"/>
                      <a:pt x="565" y="1858"/>
                    </a:cubicBezTo>
                    <a:cubicBezTo>
                      <a:pt x="461" y="1272"/>
                      <a:pt x="314" y="812"/>
                      <a:pt x="482" y="205"/>
                    </a:cubicBezTo>
                    <a:cubicBezTo>
                      <a:pt x="507" y="81"/>
                      <a:pt x="405" y="0"/>
                      <a:pt x="3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sp>
        <p:nvSpPr>
          <p:cNvPr id="424" name="Google Shape;424;p46"/>
          <p:cNvSpPr/>
          <p:nvPr/>
        </p:nvSpPr>
        <p:spPr>
          <a:xfrm>
            <a:off x="713225" y="1709175"/>
            <a:ext cx="4070700" cy="3058800"/>
          </a:xfrm>
          <a:prstGeom prst="roundRect">
            <a:avLst>
              <a:gd name="adj" fmla="val 0"/>
            </a:avLst>
          </a:prstGeom>
          <a:solidFill>
            <a:schemeClr val="l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46"/>
          <p:cNvSpPr/>
          <p:nvPr/>
        </p:nvSpPr>
        <p:spPr>
          <a:xfrm>
            <a:off x="713225" y="447250"/>
            <a:ext cx="4070700" cy="1180800"/>
          </a:xfrm>
          <a:prstGeom prst="roundRect">
            <a:avLst>
              <a:gd name="adj" fmla="val 0"/>
            </a:avLst>
          </a:prstGeom>
          <a:solidFill>
            <a:schemeClr val="l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46"/>
          <p:cNvSpPr txBox="1">
            <a:spLocks noGrp="1"/>
          </p:cNvSpPr>
          <p:nvPr>
            <p:ph type="title"/>
          </p:nvPr>
        </p:nvSpPr>
        <p:spPr>
          <a:xfrm>
            <a:off x="924450" y="751300"/>
            <a:ext cx="364755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Current Hardware</a:t>
            </a:r>
            <a:endParaRPr/>
          </a:p>
        </p:txBody>
      </p:sp>
      <p:sp>
        <p:nvSpPr>
          <p:cNvPr id="427" name="Google Shape;427;p46"/>
          <p:cNvSpPr txBox="1">
            <a:spLocks noGrp="1"/>
          </p:cNvSpPr>
          <p:nvPr>
            <p:ph type="subTitle" idx="1"/>
          </p:nvPr>
        </p:nvSpPr>
        <p:spPr>
          <a:xfrm>
            <a:off x="998791" y="1961763"/>
            <a:ext cx="3785316" cy="2553600"/>
          </a:xfrm>
          <a:prstGeom prst="rect">
            <a:avLst/>
          </a:prstGeom>
        </p:spPr>
        <p:txBody>
          <a:bodyPr spcFirstLastPara="1" wrap="square" lIns="91425" tIns="91425" rIns="91425" bIns="91425" anchor="ctr" anchorCtr="0">
            <a:noAutofit/>
          </a:bodyPr>
          <a:lstStyle/>
          <a:p>
            <a:pPr marL="285750" lvl="0" indent="-285750" algn="l" rtl="0">
              <a:spcBef>
                <a:spcPts val="0"/>
              </a:spcBef>
              <a:spcAft>
                <a:spcPts val="0"/>
              </a:spcAft>
              <a:buFont typeface="Arial" panose="020B0604020202020204" pitchFamily="34" charset="0"/>
              <a:buChar char="•"/>
            </a:pPr>
            <a:r>
              <a:rPr lang="en-US" sz="1800">
                <a:solidFill>
                  <a:schemeClr val="dk1"/>
                </a:solidFill>
              </a:rPr>
              <a:t>Raspberry Pi 3b – $50.00</a:t>
            </a:r>
          </a:p>
          <a:p>
            <a:pPr marL="285750" lvl="0" indent="-285750" algn="l" rtl="0">
              <a:spcBef>
                <a:spcPts val="0"/>
              </a:spcBef>
              <a:spcAft>
                <a:spcPts val="0"/>
              </a:spcAft>
              <a:buFont typeface="Arial" panose="020B0604020202020204" pitchFamily="34" charset="0"/>
              <a:buChar char="•"/>
            </a:pPr>
            <a:r>
              <a:rPr lang="en-US" sz="1800">
                <a:solidFill>
                  <a:schemeClr val="dk1"/>
                </a:solidFill>
              </a:rPr>
              <a:t>Enviro + Air Quality $69.95</a:t>
            </a:r>
          </a:p>
          <a:p>
            <a:pPr marL="285750" indent="-285750">
              <a:buFont typeface="Arial" panose="020B0604020202020204" pitchFamily="34" charset="0"/>
              <a:buChar char="•"/>
            </a:pPr>
            <a:r>
              <a:rPr lang="en-US" sz="1800">
                <a:solidFill>
                  <a:schemeClr val="dk1"/>
                </a:solidFill>
              </a:rPr>
              <a:t>PMS5003 sensor $15.59</a:t>
            </a:r>
          </a:p>
          <a:p>
            <a:pPr marL="285750" lvl="0" indent="-285750" algn="l" rtl="0">
              <a:spcBef>
                <a:spcPts val="0"/>
              </a:spcBef>
              <a:spcAft>
                <a:spcPts val="0"/>
              </a:spcAft>
              <a:buFont typeface="Arial" panose="020B0604020202020204" pitchFamily="34" charset="0"/>
              <a:buChar char="•"/>
            </a:pPr>
            <a:r>
              <a:rPr lang="en-US" sz="1800">
                <a:solidFill>
                  <a:schemeClr val="dk1"/>
                </a:solidFill>
              </a:rPr>
              <a:t>GPS sensor - $20.00</a:t>
            </a:r>
            <a:endParaRPr lang="en-CA" sz="1800">
              <a:solidFill>
                <a:schemeClr val="dk1"/>
              </a:solidFill>
            </a:endParaRPr>
          </a:p>
        </p:txBody>
      </p:sp>
      <p:grpSp>
        <p:nvGrpSpPr>
          <p:cNvPr id="454" name="Google Shape;454;p46"/>
          <p:cNvGrpSpPr/>
          <p:nvPr/>
        </p:nvGrpSpPr>
        <p:grpSpPr>
          <a:xfrm rot="3370546">
            <a:off x="8159570" y="452288"/>
            <a:ext cx="1831990" cy="2459646"/>
            <a:chOff x="1450600" y="3876200"/>
            <a:chExt cx="483350" cy="648950"/>
          </a:xfrm>
        </p:grpSpPr>
        <p:sp>
          <p:nvSpPr>
            <p:cNvPr id="455" name="Google Shape;455;p46"/>
            <p:cNvSpPr/>
            <p:nvPr/>
          </p:nvSpPr>
          <p:spPr>
            <a:xfrm>
              <a:off x="1450600" y="3920000"/>
              <a:ext cx="457750" cy="590075"/>
            </a:xfrm>
            <a:custGeom>
              <a:avLst/>
              <a:gdLst/>
              <a:ahLst/>
              <a:cxnLst/>
              <a:rect l="l" t="t" r="r" b="b"/>
              <a:pathLst>
                <a:path w="18310" h="23603" extrusionOk="0">
                  <a:moveTo>
                    <a:pt x="17924" y="1"/>
                  </a:moveTo>
                  <a:cubicBezTo>
                    <a:pt x="17907" y="1"/>
                    <a:pt x="17888" y="2"/>
                    <a:pt x="17869" y="6"/>
                  </a:cubicBezTo>
                  <a:cubicBezTo>
                    <a:pt x="7219" y="1869"/>
                    <a:pt x="0" y="13063"/>
                    <a:pt x="3641" y="23483"/>
                  </a:cubicBezTo>
                  <a:cubicBezTo>
                    <a:pt x="3677" y="23565"/>
                    <a:pt x="3753" y="23603"/>
                    <a:pt x="3822" y="23603"/>
                  </a:cubicBezTo>
                  <a:cubicBezTo>
                    <a:pt x="3912" y="23603"/>
                    <a:pt x="3990" y="23538"/>
                    <a:pt x="3955" y="23420"/>
                  </a:cubicBezTo>
                  <a:cubicBezTo>
                    <a:pt x="2532" y="18252"/>
                    <a:pt x="3013" y="12749"/>
                    <a:pt x="6026" y="8187"/>
                  </a:cubicBezTo>
                  <a:cubicBezTo>
                    <a:pt x="8746" y="4066"/>
                    <a:pt x="13161" y="1283"/>
                    <a:pt x="18015" y="467"/>
                  </a:cubicBezTo>
                  <a:cubicBezTo>
                    <a:pt x="18310" y="427"/>
                    <a:pt x="18199" y="1"/>
                    <a:pt x="179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46"/>
            <p:cNvSpPr/>
            <p:nvPr/>
          </p:nvSpPr>
          <p:spPr>
            <a:xfrm>
              <a:off x="1821675" y="3876200"/>
              <a:ext cx="112275" cy="117150"/>
            </a:xfrm>
            <a:custGeom>
              <a:avLst/>
              <a:gdLst/>
              <a:ahLst/>
              <a:cxnLst/>
              <a:rect l="l" t="t" r="r" b="b"/>
              <a:pathLst>
                <a:path w="4491" h="4686" extrusionOk="0">
                  <a:moveTo>
                    <a:pt x="197" y="1"/>
                  </a:moveTo>
                  <a:cubicBezTo>
                    <a:pt x="37" y="1"/>
                    <a:pt x="0" y="243"/>
                    <a:pt x="180" y="315"/>
                  </a:cubicBezTo>
                  <a:cubicBezTo>
                    <a:pt x="1394" y="777"/>
                    <a:pt x="2607" y="1186"/>
                    <a:pt x="3821" y="1656"/>
                  </a:cubicBezTo>
                  <a:lnTo>
                    <a:pt x="3821" y="1656"/>
                  </a:lnTo>
                  <a:cubicBezTo>
                    <a:pt x="3129" y="2542"/>
                    <a:pt x="2324" y="3406"/>
                    <a:pt x="1812" y="4374"/>
                  </a:cubicBezTo>
                  <a:cubicBezTo>
                    <a:pt x="1719" y="4530"/>
                    <a:pt x="1846" y="4686"/>
                    <a:pt x="1986" y="4686"/>
                  </a:cubicBezTo>
                  <a:cubicBezTo>
                    <a:pt x="2034" y="4686"/>
                    <a:pt x="2083" y="4667"/>
                    <a:pt x="2126" y="4625"/>
                  </a:cubicBezTo>
                  <a:cubicBezTo>
                    <a:pt x="2984" y="3788"/>
                    <a:pt x="3654" y="2679"/>
                    <a:pt x="4386" y="1696"/>
                  </a:cubicBezTo>
                  <a:cubicBezTo>
                    <a:pt x="4490" y="1570"/>
                    <a:pt x="4365" y="1403"/>
                    <a:pt x="4260" y="1361"/>
                  </a:cubicBezTo>
                  <a:cubicBezTo>
                    <a:pt x="2963" y="859"/>
                    <a:pt x="1645" y="398"/>
                    <a:pt x="285" y="22"/>
                  </a:cubicBezTo>
                  <a:cubicBezTo>
                    <a:pt x="253" y="7"/>
                    <a:pt x="223" y="1"/>
                    <a:pt x="19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46"/>
            <p:cNvSpPr/>
            <p:nvPr/>
          </p:nvSpPr>
          <p:spPr>
            <a:xfrm>
              <a:off x="1507075" y="4461950"/>
              <a:ext cx="79025" cy="63200"/>
            </a:xfrm>
            <a:custGeom>
              <a:avLst/>
              <a:gdLst/>
              <a:ahLst/>
              <a:cxnLst/>
              <a:rect l="l" t="t" r="r" b="b"/>
              <a:pathLst>
                <a:path w="3161" h="2528" extrusionOk="0">
                  <a:moveTo>
                    <a:pt x="1541" y="398"/>
                  </a:moveTo>
                  <a:lnTo>
                    <a:pt x="1541" y="398"/>
                  </a:lnTo>
                  <a:cubicBezTo>
                    <a:pt x="1530" y="504"/>
                    <a:pt x="1623" y="613"/>
                    <a:pt x="1753" y="613"/>
                  </a:cubicBezTo>
                  <a:cubicBezTo>
                    <a:pt x="1762" y="613"/>
                    <a:pt x="1770" y="613"/>
                    <a:pt x="1779" y="612"/>
                  </a:cubicBezTo>
                  <a:cubicBezTo>
                    <a:pt x="1834" y="600"/>
                    <a:pt x="1889" y="594"/>
                    <a:pt x="1943" y="594"/>
                  </a:cubicBezTo>
                  <a:cubicBezTo>
                    <a:pt x="2348" y="594"/>
                    <a:pt x="2717" y="925"/>
                    <a:pt x="2533" y="1386"/>
                  </a:cubicBezTo>
                  <a:cubicBezTo>
                    <a:pt x="2344" y="1805"/>
                    <a:pt x="1863" y="2056"/>
                    <a:pt x="1424" y="2077"/>
                  </a:cubicBezTo>
                  <a:cubicBezTo>
                    <a:pt x="1402" y="2078"/>
                    <a:pt x="1381" y="2079"/>
                    <a:pt x="1361" y="2079"/>
                  </a:cubicBezTo>
                  <a:cubicBezTo>
                    <a:pt x="773" y="2079"/>
                    <a:pt x="451" y="1513"/>
                    <a:pt x="754" y="968"/>
                  </a:cubicBezTo>
                  <a:cubicBezTo>
                    <a:pt x="925" y="682"/>
                    <a:pt x="1223" y="475"/>
                    <a:pt x="1541" y="398"/>
                  </a:cubicBezTo>
                  <a:close/>
                  <a:moveTo>
                    <a:pt x="1678" y="1"/>
                  </a:moveTo>
                  <a:cubicBezTo>
                    <a:pt x="1056" y="1"/>
                    <a:pt x="461" y="435"/>
                    <a:pt x="273" y="1051"/>
                  </a:cubicBezTo>
                  <a:cubicBezTo>
                    <a:pt x="1" y="1907"/>
                    <a:pt x="559" y="2527"/>
                    <a:pt x="1361" y="2527"/>
                  </a:cubicBezTo>
                  <a:cubicBezTo>
                    <a:pt x="1422" y="2527"/>
                    <a:pt x="1485" y="2523"/>
                    <a:pt x="1549" y="2516"/>
                  </a:cubicBezTo>
                  <a:cubicBezTo>
                    <a:pt x="2281" y="2432"/>
                    <a:pt x="3160" y="1867"/>
                    <a:pt x="3056" y="1030"/>
                  </a:cubicBezTo>
                  <a:cubicBezTo>
                    <a:pt x="3011" y="599"/>
                    <a:pt x="2554" y="105"/>
                    <a:pt x="2106" y="72"/>
                  </a:cubicBezTo>
                  <a:lnTo>
                    <a:pt x="2106" y="72"/>
                  </a:lnTo>
                  <a:cubicBezTo>
                    <a:pt x="2102" y="71"/>
                    <a:pt x="2098" y="69"/>
                    <a:pt x="2093" y="68"/>
                  </a:cubicBezTo>
                  <a:cubicBezTo>
                    <a:pt x="1956" y="22"/>
                    <a:pt x="1816" y="1"/>
                    <a:pt x="167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Picture 1">
            <a:extLst>
              <a:ext uri="{FF2B5EF4-FFF2-40B4-BE49-F238E27FC236}">
                <a16:creationId xmlns:a16="http://schemas.microsoft.com/office/drawing/2014/main" id="{1A883237-0454-02D5-6E6E-5E70A909238F}"/>
              </a:ext>
            </a:extLst>
          </p:cNvPr>
          <p:cNvPicPr>
            <a:picLocks noChangeAspect="1"/>
          </p:cNvPicPr>
          <p:nvPr/>
        </p:nvPicPr>
        <p:blipFill>
          <a:blip r:embed="rId3"/>
          <a:stretch>
            <a:fillRect/>
          </a:stretch>
        </p:blipFill>
        <p:spPr>
          <a:xfrm>
            <a:off x="5420652" y="778215"/>
            <a:ext cx="2875859" cy="381950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62"/>
        <p:cNvGrpSpPr/>
        <p:nvPr/>
      </p:nvGrpSpPr>
      <p:grpSpPr>
        <a:xfrm>
          <a:off x="0" y="0"/>
          <a:ext cx="0" cy="0"/>
          <a:chOff x="0" y="0"/>
          <a:chExt cx="0" cy="0"/>
        </a:xfrm>
      </p:grpSpPr>
      <p:sp>
        <p:nvSpPr>
          <p:cNvPr id="463" name="Google Shape;463;p47"/>
          <p:cNvSpPr/>
          <p:nvPr/>
        </p:nvSpPr>
        <p:spPr>
          <a:xfrm>
            <a:off x="4360075" y="2188463"/>
            <a:ext cx="4070700" cy="2020500"/>
          </a:xfrm>
          <a:prstGeom prst="roundRect">
            <a:avLst>
              <a:gd name="adj" fmla="val 0"/>
            </a:avLst>
          </a:prstGeom>
          <a:solidFill>
            <a:schemeClr val="l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47"/>
          <p:cNvSpPr/>
          <p:nvPr/>
        </p:nvSpPr>
        <p:spPr>
          <a:xfrm>
            <a:off x="4360075" y="934538"/>
            <a:ext cx="4070700" cy="1180800"/>
          </a:xfrm>
          <a:prstGeom prst="roundRect">
            <a:avLst>
              <a:gd name="adj" fmla="val 0"/>
            </a:avLst>
          </a:prstGeom>
          <a:solidFill>
            <a:schemeClr val="l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47"/>
          <p:cNvSpPr txBox="1">
            <a:spLocks noGrp="1"/>
          </p:cNvSpPr>
          <p:nvPr>
            <p:ph type="title"/>
          </p:nvPr>
        </p:nvSpPr>
        <p:spPr>
          <a:xfrm>
            <a:off x="4669415" y="1216375"/>
            <a:ext cx="3452019"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Future Hardware</a:t>
            </a:r>
            <a:endParaRPr/>
          </a:p>
        </p:txBody>
      </p:sp>
      <p:sp>
        <p:nvSpPr>
          <p:cNvPr id="466" name="Google Shape;466;p47"/>
          <p:cNvSpPr txBox="1">
            <a:spLocks noGrp="1"/>
          </p:cNvSpPr>
          <p:nvPr>
            <p:ph type="subTitle" idx="1"/>
          </p:nvPr>
        </p:nvSpPr>
        <p:spPr>
          <a:xfrm>
            <a:off x="4783225" y="2314762"/>
            <a:ext cx="3224400" cy="1767900"/>
          </a:xfrm>
          <a:prstGeom prst="rect">
            <a:avLst/>
          </a:prstGeom>
        </p:spPr>
        <p:txBody>
          <a:bodyPr spcFirstLastPara="1" wrap="square" lIns="91425" tIns="91425" rIns="91425" bIns="91425" anchor="ctr" anchorCtr="0">
            <a:noAutofit/>
          </a:bodyPr>
          <a:lstStyle/>
          <a:p>
            <a:pPr marL="285750" lvl="0" indent="-285750" algn="l" rtl="0">
              <a:spcBef>
                <a:spcPts val="0"/>
              </a:spcBef>
              <a:spcAft>
                <a:spcPts val="0"/>
              </a:spcAft>
              <a:buFont typeface="Arial" panose="020B0604020202020204" pitchFamily="34" charset="0"/>
              <a:buChar char="•"/>
            </a:pPr>
            <a:r>
              <a:rPr lang="en" sz="1600"/>
              <a:t>Raspberry Pi Zero 2 W</a:t>
            </a:r>
          </a:p>
          <a:p>
            <a:pPr marL="285750" lvl="0" indent="-285750" algn="l" rtl="0">
              <a:spcBef>
                <a:spcPts val="0"/>
              </a:spcBef>
              <a:spcAft>
                <a:spcPts val="0"/>
              </a:spcAft>
              <a:buFont typeface="Arial" panose="020B0604020202020204" pitchFamily="34" charset="0"/>
              <a:buChar char="•"/>
            </a:pPr>
            <a:r>
              <a:rPr lang="en" sz="1600"/>
              <a:t>Enviro + Air Quality</a:t>
            </a:r>
          </a:p>
          <a:p>
            <a:pPr marL="285750" lvl="0" indent="-285750" algn="l" rtl="0">
              <a:spcBef>
                <a:spcPts val="0"/>
              </a:spcBef>
              <a:spcAft>
                <a:spcPts val="0"/>
              </a:spcAft>
              <a:buFont typeface="Arial" panose="020B0604020202020204" pitchFamily="34" charset="0"/>
              <a:buChar char="•"/>
            </a:pPr>
            <a:r>
              <a:rPr lang="en" sz="1600"/>
              <a:t>PMS5003 Sensor</a:t>
            </a:r>
          </a:p>
          <a:p>
            <a:pPr marL="285750" lvl="0" indent="-285750" algn="l" rtl="0">
              <a:spcBef>
                <a:spcPts val="0"/>
              </a:spcBef>
              <a:spcAft>
                <a:spcPts val="0"/>
              </a:spcAft>
              <a:buFont typeface="Arial" panose="020B0604020202020204" pitchFamily="34" charset="0"/>
              <a:buChar char="•"/>
            </a:pPr>
            <a:r>
              <a:rPr lang="en" sz="1600"/>
              <a:t>Battery</a:t>
            </a:r>
          </a:p>
          <a:p>
            <a:pPr marL="285750" lvl="0" indent="-285750" algn="l" rtl="0">
              <a:spcBef>
                <a:spcPts val="0"/>
              </a:spcBef>
              <a:spcAft>
                <a:spcPts val="0"/>
              </a:spcAft>
              <a:buFont typeface="Arial" panose="020B0604020202020204" pitchFamily="34" charset="0"/>
              <a:buChar char="•"/>
            </a:pPr>
            <a:r>
              <a:rPr lang="en" sz="1600"/>
              <a:t>Enclosure</a:t>
            </a:r>
          </a:p>
          <a:p>
            <a:pPr marL="285750" lvl="0" indent="-285750" algn="l" rtl="0">
              <a:spcBef>
                <a:spcPts val="0"/>
              </a:spcBef>
              <a:spcAft>
                <a:spcPts val="0"/>
              </a:spcAft>
              <a:buFont typeface="Arial" panose="020B0604020202020204" pitchFamily="34" charset="0"/>
              <a:buChar char="•"/>
            </a:pPr>
            <a:r>
              <a:rPr lang="en" sz="1600"/>
              <a:t>New GPS sensor</a:t>
            </a:r>
          </a:p>
          <a:p>
            <a:pPr marL="0" lvl="0" indent="0" algn="l" rtl="0">
              <a:spcBef>
                <a:spcPts val="0"/>
              </a:spcBef>
              <a:spcAft>
                <a:spcPts val="0"/>
              </a:spcAft>
              <a:buNone/>
            </a:pPr>
            <a:endParaRPr lang="en" sz="1600"/>
          </a:p>
        </p:txBody>
      </p:sp>
      <p:pic>
        <p:nvPicPr>
          <p:cNvPr id="7" name="Picture 6" descr="A blue box with a red cable&#10;&#10;Description automatically generated">
            <a:extLst>
              <a:ext uri="{FF2B5EF4-FFF2-40B4-BE49-F238E27FC236}">
                <a16:creationId xmlns:a16="http://schemas.microsoft.com/office/drawing/2014/main" id="{D090A527-7D10-8B60-900F-2A4F7EBEE3A3}"/>
              </a:ext>
            </a:extLst>
          </p:cNvPr>
          <p:cNvPicPr>
            <a:picLocks noChangeAspect="1"/>
          </p:cNvPicPr>
          <p:nvPr/>
        </p:nvPicPr>
        <p:blipFill>
          <a:blip r:embed="rId3"/>
          <a:stretch>
            <a:fillRect/>
          </a:stretch>
        </p:blipFill>
        <p:spPr>
          <a:xfrm>
            <a:off x="149388" y="1178445"/>
            <a:ext cx="1905000" cy="1990725"/>
          </a:xfrm>
          <a:prstGeom prst="rect">
            <a:avLst/>
          </a:prstGeom>
        </p:spPr>
      </p:pic>
      <p:pic>
        <p:nvPicPr>
          <p:cNvPr id="9" name="Picture 8" descr="A white electronic device with a screen&#10;&#10;Description automatically generated">
            <a:extLst>
              <a:ext uri="{FF2B5EF4-FFF2-40B4-BE49-F238E27FC236}">
                <a16:creationId xmlns:a16="http://schemas.microsoft.com/office/drawing/2014/main" id="{D1D196D2-3C42-6415-0665-D8183953FDB9}"/>
              </a:ext>
            </a:extLst>
          </p:cNvPr>
          <p:cNvPicPr>
            <a:picLocks noChangeAspect="1"/>
          </p:cNvPicPr>
          <p:nvPr/>
        </p:nvPicPr>
        <p:blipFill>
          <a:blip r:embed="rId4"/>
          <a:stretch>
            <a:fillRect/>
          </a:stretch>
        </p:blipFill>
        <p:spPr>
          <a:xfrm>
            <a:off x="2072240" y="-94162"/>
            <a:ext cx="2057400" cy="2057400"/>
          </a:xfrm>
          <a:prstGeom prst="rect">
            <a:avLst/>
          </a:prstGeom>
        </p:spPr>
      </p:pic>
      <p:pic>
        <p:nvPicPr>
          <p:cNvPr id="11" name="Picture 10" descr="A green circuit board with many different components&#10;&#10;Description automatically generated">
            <a:extLst>
              <a:ext uri="{FF2B5EF4-FFF2-40B4-BE49-F238E27FC236}">
                <a16:creationId xmlns:a16="http://schemas.microsoft.com/office/drawing/2014/main" id="{61A0B0CF-5FC3-7F1D-B3C1-D4ED4FF1DE92}"/>
              </a:ext>
            </a:extLst>
          </p:cNvPr>
          <p:cNvPicPr>
            <a:picLocks noChangeAspect="1"/>
          </p:cNvPicPr>
          <p:nvPr/>
        </p:nvPicPr>
        <p:blipFill>
          <a:blip r:embed="rId5"/>
          <a:stretch>
            <a:fillRect/>
          </a:stretch>
        </p:blipFill>
        <p:spPr>
          <a:xfrm>
            <a:off x="262664" y="2946807"/>
            <a:ext cx="2057400" cy="2057400"/>
          </a:xfrm>
          <a:prstGeom prst="rect">
            <a:avLst/>
          </a:prstGeom>
        </p:spPr>
      </p:pic>
      <p:pic>
        <p:nvPicPr>
          <p:cNvPr id="13" name="Picture 12" descr="A small white and yellow battery&#10;&#10;Description automatically generated">
            <a:extLst>
              <a:ext uri="{FF2B5EF4-FFF2-40B4-BE49-F238E27FC236}">
                <a16:creationId xmlns:a16="http://schemas.microsoft.com/office/drawing/2014/main" id="{2743E098-C385-A71A-D1CE-F2E756DC9739}"/>
              </a:ext>
            </a:extLst>
          </p:cNvPr>
          <p:cNvPicPr>
            <a:picLocks noChangeAspect="1"/>
          </p:cNvPicPr>
          <p:nvPr/>
        </p:nvPicPr>
        <p:blipFill>
          <a:blip r:embed="rId6"/>
          <a:stretch>
            <a:fillRect/>
          </a:stretch>
        </p:blipFill>
        <p:spPr>
          <a:xfrm>
            <a:off x="1937125" y="1658110"/>
            <a:ext cx="2257425" cy="225742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Shape 502"/>
        <p:cNvGrpSpPr/>
        <p:nvPr/>
      </p:nvGrpSpPr>
      <p:grpSpPr>
        <a:xfrm>
          <a:off x="0" y="0"/>
          <a:ext cx="0" cy="0"/>
          <a:chOff x="0" y="0"/>
          <a:chExt cx="0" cy="0"/>
        </a:xfrm>
      </p:grpSpPr>
      <p:sp>
        <p:nvSpPr>
          <p:cNvPr id="2" name="Google Shape;1004;p60">
            <a:extLst>
              <a:ext uri="{FF2B5EF4-FFF2-40B4-BE49-F238E27FC236}">
                <a16:creationId xmlns:a16="http://schemas.microsoft.com/office/drawing/2014/main" id="{89C42D42-85D0-9ADD-40CD-9AA5DD5AA4F6}"/>
              </a:ext>
            </a:extLst>
          </p:cNvPr>
          <p:cNvSpPr/>
          <p:nvPr/>
        </p:nvSpPr>
        <p:spPr>
          <a:xfrm>
            <a:off x="6248076" y="1538869"/>
            <a:ext cx="2451493" cy="2457653"/>
          </a:xfrm>
          <a:prstGeom prst="rect">
            <a:avLst/>
          </a:prstGeom>
          <a:solidFill>
            <a:schemeClr val="l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285750" lvl="0" indent="-285750" algn="l" rtl="0">
              <a:spcBef>
                <a:spcPts val="0"/>
              </a:spcBef>
              <a:spcAft>
                <a:spcPts val="0"/>
              </a:spcAft>
              <a:buFont typeface="Arial" panose="020B0604020202020204" pitchFamily="34" charset="0"/>
              <a:buChar char="•"/>
            </a:pPr>
            <a:endParaRPr lang="en-CA" b="1"/>
          </a:p>
        </p:txBody>
      </p:sp>
      <p:sp>
        <p:nvSpPr>
          <p:cNvPr id="509" name="Google Shape;509;p48"/>
          <p:cNvSpPr txBox="1">
            <a:spLocks noGrp="1"/>
          </p:cNvSpPr>
          <p:nvPr>
            <p:ph type="title"/>
          </p:nvPr>
        </p:nvSpPr>
        <p:spPr>
          <a:xfrm>
            <a:off x="542396" y="454343"/>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solidFill>
                  <a:schemeClr val="bg1"/>
                </a:solidFill>
              </a:rPr>
              <a:t>Sensor Code Overview</a:t>
            </a:r>
          </a:p>
        </p:txBody>
      </p:sp>
      <p:sp>
        <p:nvSpPr>
          <p:cNvPr id="22" name="Google Shape;1004;p60">
            <a:extLst>
              <a:ext uri="{FF2B5EF4-FFF2-40B4-BE49-F238E27FC236}">
                <a16:creationId xmlns:a16="http://schemas.microsoft.com/office/drawing/2014/main" id="{A1A387FB-35B1-4AD6-7DF1-518E53A1807E}"/>
              </a:ext>
            </a:extLst>
          </p:cNvPr>
          <p:cNvSpPr/>
          <p:nvPr/>
        </p:nvSpPr>
        <p:spPr>
          <a:xfrm>
            <a:off x="542395" y="1135093"/>
            <a:ext cx="5464291" cy="3572700"/>
          </a:xfrm>
          <a:prstGeom prst="rect">
            <a:avLst/>
          </a:prstGeom>
          <a:solidFill>
            <a:schemeClr val="l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285750" lvl="0" indent="-285750" algn="l" rtl="0">
              <a:spcBef>
                <a:spcPts val="0"/>
              </a:spcBef>
              <a:spcAft>
                <a:spcPts val="0"/>
              </a:spcAft>
              <a:buFont typeface="Arial" panose="020B0604020202020204" pitchFamily="34" charset="0"/>
              <a:buChar char="•"/>
            </a:pPr>
            <a:endParaRPr lang="en-CA" b="1"/>
          </a:p>
        </p:txBody>
      </p:sp>
      <p:sp>
        <p:nvSpPr>
          <p:cNvPr id="24" name="TextBox 23">
            <a:extLst>
              <a:ext uri="{FF2B5EF4-FFF2-40B4-BE49-F238E27FC236}">
                <a16:creationId xmlns:a16="http://schemas.microsoft.com/office/drawing/2014/main" id="{08FA06DD-92C6-5188-0253-2DCC307990EB}"/>
              </a:ext>
            </a:extLst>
          </p:cNvPr>
          <p:cNvSpPr txBox="1"/>
          <p:nvPr/>
        </p:nvSpPr>
        <p:spPr>
          <a:xfrm>
            <a:off x="2401395" y="1170411"/>
            <a:ext cx="1415839" cy="307777"/>
          </a:xfrm>
          <a:prstGeom prst="rect">
            <a:avLst/>
          </a:prstGeom>
          <a:noFill/>
        </p:spPr>
        <p:txBody>
          <a:bodyPr wrap="square" rtlCol="0">
            <a:spAutoFit/>
          </a:bodyPr>
          <a:lstStyle/>
          <a:p>
            <a:r>
              <a:rPr lang="en-US" b="1"/>
              <a:t>Key Functions</a:t>
            </a:r>
            <a:endParaRPr lang="en-CA" b="1"/>
          </a:p>
        </p:txBody>
      </p:sp>
      <p:sp>
        <p:nvSpPr>
          <p:cNvPr id="25" name="TextBox 24">
            <a:extLst>
              <a:ext uri="{FF2B5EF4-FFF2-40B4-BE49-F238E27FC236}">
                <a16:creationId xmlns:a16="http://schemas.microsoft.com/office/drawing/2014/main" id="{7F85E483-1A49-4F9E-AEED-5373F6A8E829}"/>
              </a:ext>
            </a:extLst>
          </p:cNvPr>
          <p:cNvSpPr txBox="1"/>
          <p:nvPr/>
        </p:nvSpPr>
        <p:spPr>
          <a:xfrm>
            <a:off x="1413421" y="1478188"/>
            <a:ext cx="3391786" cy="1569660"/>
          </a:xfrm>
          <a:prstGeom prst="rect">
            <a:avLst/>
          </a:prstGeom>
          <a:noFill/>
        </p:spPr>
        <p:txBody>
          <a:bodyPr wrap="square" rtlCol="0">
            <a:spAutoFit/>
          </a:bodyPr>
          <a:lstStyle/>
          <a:p>
            <a:pPr marL="285750" indent="-285750">
              <a:buFont typeface="Arial" panose="020B0604020202020204" pitchFamily="34" charset="0"/>
              <a:buChar char="•"/>
            </a:pPr>
            <a:r>
              <a:rPr lang="en-US" sz="1200">
                <a:latin typeface="Open Sans Light" panose="020B0306030504020204" pitchFamily="34" charset="0"/>
                <a:ea typeface="Open Sans Light" panose="020B0306030504020204" pitchFamily="34" charset="0"/>
                <a:cs typeface="Open Sans Light" panose="020B0306030504020204" pitchFamily="34" charset="0"/>
              </a:rPr>
              <a:t>‘</a:t>
            </a:r>
            <a:r>
              <a:rPr lang="en-US" sz="1200" err="1">
                <a:latin typeface="Open Sans Light" panose="020B0306030504020204" pitchFamily="34" charset="0"/>
                <a:ea typeface="Open Sans Light" panose="020B0306030504020204" pitchFamily="34" charset="0"/>
                <a:cs typeface="Open Sans Light" panose="020B0306030504020204" pitchFamily="34" charset="0"/>
              </a:rPr>
              <a:t>getGas</a:t>
            </a:r>
            <a:r>
              <a:rPr lang="en-US" sz="1200">
                <a:latin typeface="Open Sans Light" panose="020B0306030504020204" pitchFamily="34" charset="0"/>
                <a:ea typeface="Open Sans Light" panose="020B0306030504020204" pitchFamily="34" charset="0"/>
                <a:cs typeface="Open Sans Light" panose="020B0306030504020204" pitchFamily="34" charset="0"/>
              </a:rPr>
              <a:t>()’: Reads MICS6814 Gas Sensor data</a:t>
            </a:r>
          </a:p>
          <a:p>
            <a:pPr marL="285750" indent="-285750">
              <a:buFont typeface="Arial" panose="020B0604020202020204" pitchFamily="34" charset="0"/>
              <a:buChar char="•"/>
            </a:pPr>
            <a:r>
              <a:rPr lang="en-US" sz="1200">
                <a:latin typeface="Open Sans Light" panose="020B0306030504020204" pitchFamily="34" charset="0"/>
                <a:ea typeface="Open Sans Light" panose="020B0306030504020204" pitchFamily="34" charset="0"/>
                <a:cs typeface="Open Sans Light" panose="020B0306030504020204" pitchFamily="34" charset="0"/>
              </a:rPr>
              <a:t>‘</a:t>
            </a:r>
            <a:r>
              <a:rPr lang="en-US" sz="1200" err="1">
                <a:latin typeface="Open Sans Light" panose="020B0306030504020204" pitchFamily="34" charset="0"/>
                <a:ea typeface="Open Sans Light" panose="020B0306030504020204" pitchFamily="34" charset="0"/>
                <a:cs typeface="Open Sans Light" panose="020B0306030504020204" pitchFamily="34" charset="0"/>
              </a:rPr>
              <a:t>getWeather</a:t>
            </a:r>
            <a:r>
              <a:rPr lang="en-US" sz="1200">
                <a:latin typeface="Open Sans Light" panose="020B0306030504020204" pitchFamily="34" charset="0"/>
                <a:ea typeface="Open Sans Light" panose="020B0306030504020204" pitchFamily="34" charset="0"/>
                <a:cs typeface="Open Sans Light" panose="020B0306030504020204" pitchFamily="34" charset="0"/>
              </a:rPr>
              <a:t>()’: Reads BME 280 Sensor data</a:t>
            </a:r>
          </a:p>
          <a:p>
            <a:pPr marL="285750" indent="-285750">
              <a:buFont typeface="Arial" panose="020B0604020202020204" pitchFamily="34" charset="0"/>
              <a:buChar char="•"/>
            </a:pPr>
            <a:r>
              <a:rPr lang="en-US" sz="1200">
                <a:latin typeface="Open Sans Light" panose="020B0306030504020204" pitchFamily="34" charset="0"/>
                <a:ea typeface="Open Sans Light" panose="020B0306030504020204" pitchFamily="34" charset="0"/>
                <a:cs typeface="Open Sans Light" panose="020B0306030504020204" pitchFamily="34" charset="0"/>
              </a:rPr>
              <a:t>‘</a:t>
            </a:r>
            <a:r>
              <a:rPr lang="en-US" sz="1200" err="1">
                <a:latin typeface="Open Sans Light" panose="020B0306030504020204" pitchFamily="34" charset="0"/>
                <a:ea typeface="Open Sans Light" panose="020B0306030504020204" pitchFamily="34" charset="0"/>
                <a:cs typeface="Open Sans Light" panose="020B0306030504020204" pitchFamily="34" charset="0"/>
              </a:rPr>
              <a:t>getParticulates</a:t>
            </a:r>
            <a:r>
              <a:rPr lang="en-US" sz="1200">
                <a:latin typeface="Open Sans Light" panose="020B0306030504020204" pitchFamily="34" charset="0"/>
                <a:ea typeface="Open Sans Light" panose="020B0306030504020204" pitchFamily="34" charset="0"/>
                <a:cs typeface="Open Sans Light" panose="020B0306030504020204" pitchFamily="34" charset="0"/>
              </a:rPr>
              <a:t>()’: Reads PMS5003 Particulate Sensor data</a:t>
            </a:r>
          </a:p>
          <a:p>
            <a:pPr marL="285750" indent="-285750">
              <a:buFont typeface="Arial" panose="020B0604020202020204" pitchFamily="34" charset="0"/>
              <a:buChar char="•"/>
            </a:pPr>
            <a:r>
              <a:rPr lang="en-US" sz="1200">
                <a:latin typeface="Open Sans Light" panose="020B0306030504020204" pitchFamily="34" charset="0"/>
                <a:ea typeface="Open Sans Light" panose="020B0306030504020204" pitchFamily="34" charset="0"/>
                <a:cs typeface="Open Sans Light" panose="020B0306030504020204" pitchFamily="34" charset="0"/>
              </a:rPr>
              <a:t>‘</a:t>
            </a:r>
            <a:r>
              <a:rPr lang="en-US" sz="1200" err="1">
                <a:latin typeface="Open Sans Light" panose="020B0306030504020204" pitchFamily="34" charset="0"/>
                <a:ea typeface="Open Sans Light" panose="020B0306030504020204" pitchFamily="34" charset="0"/>
                <a:cs typeface="Open Sans Light" panose="020B0306030504020204" pitchFamily="34" charset="0"/>
              </a:rPr>
              <a:t>sendData</a:t>
            </a:r>
            <a:r>
              <a:rPr lang="en-US" sz="1200">
                <a:latin typeface="Open Sans Light" panose="020B0306030504020204" pitchFamily="34" charset="0"/>
                <a:ea typeface="Open Sans Light" panose="020B0306030504020204" pitchFamily="34" charset="0"/>
                <a:cs typeface="Open Sans Light" panose="020B0306030504020204" pitchFamily="34" charset="0"/>
              </a:rPr>
              <a:t>()’: Transmits compiled data to the “smarkair.com” API</a:t>
            </a:r>
          </a:p>
        </p:txBody>
      </p:sp>
      <p:pic>
        <p:nvPicPr>
          <p:cNvPr id="1026" name="Picture 2">
            <a:extLst>
              <a:ext uri="{FF2B5EF4-FFF2-40B4-BE49-F238E27FC236}">
                <a16:creationId xmlns:a16="http://schemas.microsoft.com/office/drawing/2014/main" id="{8889B425-1CCC-AACC-F35C-C0E28F5814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82331" y="1276204"/>
            <a:ext cx="2982981" cy="2982981"/>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id="{1706CE11-88B8-9950-44B8-4298A8649471}"/>
              </a:ext>
            </a:extLst>
          </p:cNvPr>
          <p:cNvSpPr txBox="1"/>
          <p:nvPr/>
        </p:nvSpPr>
        <p:spPr>
          <a:xfrm>
            <a:off x="542395" y="2983395"/>
            <a:ext cx="1543537" cy="523220"/>
          </a:xfrm>
          <a:prstGeom prst="rect">
            <a:avLst/>
          </a:prstGeom>
          <a:noFill/>
        </p:spPr>
        <p:txBody>
          <a:bodyPr wrap="square" rtlCol="0">
            <a:spAutoFit/>
          </a:bodyPr>
          <a:lstStyle/>
          <a:p>
            <a:r>
              <a:rPr lang="en-US" b="1"/>
              <a:t>Implementation Details</a:t>
            </a:r>
            <a:endParaRPr lang="en-CA" b="1"/>
          </a:p>
        </p:txBody>
      </p:sp>
      <p:sp>
        <p:nvSpPr>
          <p:cNvPr id="27" name="TextBox 26">
            <a:extLst>
              <a:ext uri="{FF2B5EF4-FFF2-40B4-BE49-F238E27FC236}">
                <a16:creationId xmlns:a16="http://schemas.microsoft.com/office/drawing/2014/main" id="{E7FC8EF8-9616-0F0F-5750-70BD7DF47F86}"/>
              </a:ext>
            </a:extLst>
          </p:cNvPr>
          <p:cNvSpPr txBox="1"/>
          <p:nvPr/>
        </p:nvSpPr>
        <p:spPr>
          <a:xfrm>
            <a:off x="711672" y="3533934"/>
            <a:ext cx="4784651" cy="769441"/>
          </a:xfrm>
          <a:prstGeom prst="rect">
            <a:avLst/>
          </a:prstGeom>
          <a:noFill/>
        </p:spPr>
        <p:txBody>
          <a:bodyPr wrap="square" rtlCol="0">
            <a:spAutoFit/>
          </a:bodyPr>
          <a:lstStyle/>
          <a:p>
            <a:pPr marL="285750" indent="-285750">
              <a:buFont typeface="Arial" panose="020B0604020202020204" pitchFamily="34" charset="0"/>
              <a:buChar char="•"/>
            </a:pPr>
            <a:r>
              <a:rPr lang="en-US" sz="1100">
                <a:latin typeface="Open Sans Light" panose="020B0306030504020204" pitchFamily="34" charset="0"/>
                <a:ea typeface="Open Sans Light" panose="020B0306030504020204" pitchFamily="34" charset="0"/>
                <a:cs typeface="Open Sans Light" panose="020B0306030504020204" pitchFamily="34" charset="0"/>
              </a:rPr>
              <a:t>CPU temperature compensation applied for more accurate surrounding temperature readings</a:t>
            </a:r>
          </a:p>
          <a:p>
            <a:pPr marL="285750" indent="-285750">
              <a:buFont typeface="Arial" panose="020B0604020202020204" pitchFamily="34" charset="0"/>
              <a:buChar char="•"/>
            </a:pPr>
            <a:r>
              <a:rPr lang="en-US" sz="1100">
                <a:latin typeface="Open Sans Light" panose="020B0306030504020204" pitchFamily="34" charset="0"/>
                <a:ea typeface="Open Sans Light" panose="020B0306030504020204" pitchFamily="34" charset="0"/>
                <a:cs typeface="Open Sans Light" panose="020B0306030504020204" pitchFamily="34" charset="0"/>
              </a:rPr>
              <a:t>Code gathers data 10 times every 5 seconds before transmitting data to the API</a:t>
            </a:r>
            <a:endParaRPr lang="en-CA" sz="1100">
              <a:latin typeface="Open Sans Light" panose="020B0306030504020204" pitchFamily="34" charset="0"/>
              <a:ea typeface="Open Sans Light" panose="020B0306030504020204" pitchFamily="34" charset="0"/>
              <a:cs typeface="Open Sans Light" panose="020B0306030504020204" pitchFamily="34" charset="0"/>
            </a:endParaRPr>
          </a:p>
        </p:txBody>
      </p:sp>
    </p:spTree>
    <p:extLst>
      <p:ext uri="{BB962C8B-B14F-4D97-AF65-F5344CB8AC3E}">
        <p14:creationId xmlns:p14="http://schemas.microsoft.com/office/powerpoint/2010/main" val="759142956"/>
      </p:ext>
    </p:extLst>
  </p:cSld>
  <p:clrMapOvr>
    <a:masterClrMapping/>
  </p:clrMapOvr>
</p:sld>
</file>

<file path=ppt/theme/theme1.xml><?xml version="1.0" encoding="utf-8"?>
<a:theme xmlns:a="http://schemas.openxmlformats.org/drawingml/2006/main" name="Business Proposition Canvas by Slidesgo">
  <a:themeElements>
    <a:clrScheme name="Simple Light">
      <a:dk1>
        <a:srgbClr val="000000"/>
      </a:dk1>
      <a:lt1>
        <a:srgbClr val="FFFFFF"/>
      </a:lt1>
      <a:dk2>
        <a:srgbClr val="4E4F54"/>
      </a:dk2>
      <a:lt2>
        <a:srgbClr val="009CCC"/>
      </a:lt2>
      <a:accent1>
        <a:srgbClr val="F25945"/>
      </a:accent1>
      <a:accent2>
        <a:srgbClr val="F0D331"/>
      </a:accent2>
      <a:accent3>
        <a:srgbClr val="C0DA4C"/>
      </a:accent3>
      <a:accent4>
        <a:srgbClr val="FFFFFF"/>
      </a:accent4>
      <a:accent5>
        <a:srgbClr val="009CCC"/>
      </a:accent5>
      <a:accent6>
        <a:srgbClr val="F25945"/>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09D7D7C436A81B4F84802B5FA633BB90" ma:contentTypeVersion="11" ma:contentTypeDescription="Create a new document." ma:contentTypeScope="" ma:versionID="310f32374839c2ac58846b584027c880">
  <xsd:schema xmlns:xsd="http://www.w3.org/2001/XMLSchema" xmlns:xs="http://www.w3.org/2001/XMLSchema" xmlns:p="http://schemas.microsoft.com/office/2006/metadata/properties" xmlns:ns2="6383cfb5-b66d-4875-8168-5409a6085efc" xmlns:ns3="cf27d695-bdbf-464d-b925-76ec4419b50a" targetNamespace="http://schemas.microsoft.com/office/2006/metadata/properties" ma:root="true" ma:fieldsID="6cf4555999ce335c422f89a99fd69cfe" ns2:_="" ns3:_="">
    <xsd:import namespace="6383cfb5-b66d-4875-8168-5409a6085efc"/>
    <xsd:import namespace="cf27d695-bdbf-464d-b925-76ec4419b50a"/>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ObjectDetectorVersions" minOccurs="0"/>
                <xsd:element ref="ns2:lcf76f155ced4ddcb4097134ff3c332f" minOccurs="0"/>
                <xsd:element ref="ns3:TaxCatchAll"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383cfb5-b66d-4875-8168-5409a6085ef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2" nillable="true" ma:displayName="MediaServiceObjectDetectorVersions" ma:hidden="true" ma:indexed="true" ma:internalName="MediaServiceObjectDetectorVersions" ma:readOnly="true">
      <xsd:simpleType>
        <xsd:restriction base="dms:Text"/>
      </xsd:simpleType>
    </xsd:element>
    <xsd:element name="lcf76f155ced4ddcb4097134ff3c332f" ma:index="14" nillable="true" ma:taxonomy="true" ma:internalName="lcf76f155ced4ddcb4097134ff3c332f" ma:taxonomyFieldName="MediaServiceImageTags" ma:displayName="Image Tags" ma:readOnly="false" ma:fieldId="{5cf76f15-5ced-4ddc-b409-7134ff3c332f}" ma:taxonomyMulti="true" ma:sspId="b4715c62-ccfc-45dc-bd41-71cb468c89a3" ma:termSetId="09814cd3-568e-fe90-9814-8d621ff8fb84" ma:anchorId="fba54fb3-c3e1-fe81-a776-ca4b69148c4d" ma:open="true" ma:isKeyword="false">
      <xsd:complexType>
        <xsd:sequence>
          <xsd:element ref="pc:Terms" minOccurs="0" maxOccurs="1"/>
        </xsd:sequence>
      </xsd:complex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cf27d695-bdbf-464d-b925-76ec4419b50a"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TaxCatchAll" ma:index="15" nillable="true" ma:displayName="Taxonomy Catch All Column" ma:hidden="true" ma:list="{d643e1a6-b170-4004-8bd2-c0a31bdce719}" ma:internalName="TaxCatchAll" ma:showField="CatchAllData" ma:web="cf27d695-bdbf-464d-b925-76ec4419b50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haredWithUsers xmlns="cf27d695-bdbf-464d-b925-76ec4419b50a">
      <UserInfo>
        <DisplayName>Group 6 (Name TBD) Members</DisplayName>
        <AccountId>7</AccountId>
        <AccountType/>
      </UserInfo>
      <UserInfo>
        <DisplayName>Shawn Simlik</DisplayName>
        <AccountId>24</AccountId>
        <AccountType/>
      </UserInfo>
      <UserInfo>
        <DisplayName>Harkirat Mann</DisplayName>
        <AccountId>25</AccountId>
        <AccountType/>
      </UserInfo>
      <UserInfo>
        <DisplayName>Curtis Ellenton</DisplayName>
        <AccountId>15</AccountId>
        <AccountType/>
      </UserInfo>
    </SharedWithUsers>
    <lcf76f155ced4ddcb4097134ff3c332f xmlns="6383cfb5-b66d-4875-8168-5409a6085efc">
      <Terms xmlns="http://schemas.microsoft.com/office/infopath/2007/PartnerControls"/>
    </lcf76f155ced4ddcb4097134ff3c332f>
    <TaxCatchAll xmlns="cf27d695-bdbf-464d-b925-76ec4419b50a" xsi:nil="true"/>
  </documentManagement>
</p:properties>
</file>

<file path=customXml/itemProps1.xml><?xml version="1.0" encoding="utf-8"?>
<ds:datastoreItem xmlns:ds="http://schemas.openxmlformats.org/officeDocument/2006/customXml" ds:itemID="{D6693D63-6901-420B-8D20-B7677F03E960}">
  <ds:schemaRefs>
    <ds:schemaRef ds:uri="http://schemas.microsoft.com/sharepoint/v3/contenttype/forms"/>
  </ds:schemaRefs>
</ds:datastoreItem>
</file>

<file path=customXml/itemProps2.xml><?xml version="1.0" encoding="utf-8"?>
<ds:datastoreItem xmlns:ds="http://schemas.openxmlformats.org/officeDocument/2006/customXml" ds:itemID="{0FAD3C5C-2A22-44A4-89E8-BEB2BEF01DED}">
  <ds:schemaRefs>
    <ds:schemaRef ds:uri="6383cfb5-b66d-4875-8168-5409a6085efc"/>
    <ds:schemaRef ds:uri="cf27d695-bdbf-464d-b925-76ec4419b50a"/>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8050D2B0-35EB-498E-A7C3-FDD38D01A1EC}">
  <ds:schemaRefs>
    <ds:schemaRef ds:uri="6383cfb5-b66d-4875-8168-5409a6085efc"/>
    <ds:schemaRef ds:uri="cf27d695-bdbf-464d-b925-76ec4419b50a"/>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0</TotalTime>
  <Words>749</Words>
  <Application>Microsoft Office PowerPoint</Application>
  <PresentationFormat>On-screen Show (16:9)</PresentationFormat>
  <Paragraphs>121</Paragraphs>
  <Slides>18</Slides>
  <Notes>14</Notes>
  <HiddenSlides>2</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18</vt:i4>
      </vt:variant>
    </vt:vector>
  </HeadingPairs>
  <TitlesOfParts>
    <vt:vector size="25" baseType="lpstr">
      <vt:lpstr>Montserrat</vt:lpstr>
      <vt:lpstr>Calibri</vt:lpstr>
      <vt:lpstr>Arial</vt:lpstr>
      <vt:lpstr>Open Sans Light</vt:lpstr>
      <vt:lpstr>Open Sans</vt:lpstr>
      <vt:lpstr>Montserrat Medium</vt:lpstr>
      <vt:lpstr>Business Proposition Canvas by Slidesgo</vt:lpstr>
      <vt:lpstr>SMARK AIR</vt:lpstr>
      <vt:lpstr>Table of Contents</vt:lpstr>
      <vt:lpstr>Our Team</vt:lpstr>
      <vt:lpstr>Air Quality Project</vt:lpstr>
      <vt:lpstr>Project Goals</vt:lpstr>
      <vt:lpstr>Project Stages</vt:lpstr>
      <vt:lpstr>Current Hardware</vt:lpstr>
      <vt:lpstr>Future Hardware</vt:lpstr>
      <vt:lpstr>Sensor Code Overview</vt:lpstr>
      <vt:lpstr>Data Collection</vt:lpstr>
      <vt:lpstr>Hosting</vt:lpstr>
      <vt:lpstr>Database</vt:lpstr>
      <vt:lpstr>Source Code Management</vt:lpstr>
      <vt:lpstr>Future Features</vt:lpstr>
      <vt:lpstr>Retrospective</vt:lpstr>
      <vt:lpstr>Demo</vt:lpstr>
      <vt:lpstr>PowerPoint Presentation</vt:lpstr>
      <vt:lpstr>Applied Security Measures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AIR QUALITY MONITOR</dc:title>
  <dc:creator>Jordan Caraiman</dc:creator>
  <cp:lastModifiedBy>Jordan Caraiman</cp:lastModifiedBy>
  <cp:revision>1</cp:revision>
  <dcterms:modified xsi:type="dcterms:W3CDTF">2023-12-11T20:14:24Z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0x01010009D7D7C436A81B4F84802B5FA633BB90</vt:lpwstr>
  </property>
  <property fmtid="{D5CDD505-2E9C-101B-9397-08002B2CF9AE}" pid="3" name="MediaServiceImageTags">
    <vt:lpwstr/>
  </property>
</Properties>
</file>